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4"/>
  </p:sldMasterIdLst>
  <p:notesMasterIdLst>
    <p:notesMasterId r:id="rId30"/>
  </p:notesMasterIdLst>
  <p:handoutMasterIdLst>
    <p:handoutMasterId r:id="rId31"/>
  </p:handoutMasterIdLst>
  <p:sldIdLst>
    <p:sldId id="257" r:id="rId5"/>
    <p:sldId id="258" r:id="rId6"/>
    <p:sldId id="365" r:id="rId7"/>
    <p:sldId id="367" r:id="rId8"/>
    <p:sldId id="368" r:id="rId9"/>
    <p:sldId id="370" r:id="rId10"/>
    <p:sldId id="398" r:id="rId11"/>
    <p:sldId id="399" r:id="rId12"/>
    <p:sldId id="377" r:id="rId13"/>
    <p:sldId id="378" r:id="rId14"/>
    <p:sldId id="379" r:id="rId15"/>
    <p:sldId id="380" r:id="rId16"/>
    <p:sldId id="381" r:id="rId17"/>
    <p:sldId id="382" r:id="rId18"/>
    <p:sldId id="383" r:id="rId19"/>
    <p:sldId id="385" r:id="rId20"/>
    <p:sldId id="387" r:id="rId21"/>
    <p:sldId id="388" r:id="rId22"/>
    <p:sldId id="396" r:id="rId23"/>
    <p:sldId id="389" r:id="rId24"/>
    <p:sldId id="392" r:id="rId25"/>
    <p:sldId id="395" r:id="rId26"/>
    <p:sldId id="326" r:id="rId27"/>
    <p:sldId id="397" r:id="rId28"/>
    <p:sldId id="292" r:id="rId29"/>
  </p:sldIdLst>
  <p:sldSz cx="9144000" cy="6858000" type="screen4x3"/>
  <p:notesSz cx="666273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66"/>
    <a:srgbClr val="7DE3F7"/>
    <a:srgbClr val="FFFFCC"/>
    <a:srgbClr val="FFFFB7"/>
    <a:srgbClr val="FF0066"/>
    <a:srgbClr val="9900FF"/>
    <a:srgbClr val="FF0000"/>
    <a:srgbClr val="129E2D"/>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F7708-6817-46DE-85FF-0FCF087120DE}" v="122" dt="2023-07-04T13:06:02.1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2308" autoAdjust="0"/>
  </p:normalViewPr>
  <p:slideViewPr>
    <p:cSldViewPr>
      <p:cViewPr varScale="1">
        <p:scale>
          <a:sx n="103" d="100"/>
          <a:sy n="103" d="100"/>
        </p:scale>
        <p:origin x="18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314" y="-96"/>
      </p:cViewPr>
      <p:guideLst>
        <p:guide orient="horz" pos="3126"/>
        <p:guide pos="20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cretariaat (Stichting SOM)" userId="a86f11f1-fb5f-4fb3-a8d6-7303c3983ccc" providerId="ADAL" clId="{1F3F7708-6817-46DE-85FF-0FCF087120DE}"/>
    <pc:docChg chg="undo custSel addSld delSld modSld">
      <pc:chgData name="Secretariaat (Stichting SOM)" userId="a86f11f1-fb5f-4fb3-a8d6-7303c3983ccc" providerId="ADAL" clId="{1F3F7708-6817-46DE-85FF-0FCF087120DE}" dt="2023-07-05T08:22:30.976" v="927" actId="6549"/>
      <pc:docMkLst>
        <pc:docMk/>
      </pc:docMkLst>
      <pc:sldChg chg="addSp delSp modSp mod">
        <pc:chgData name="Secretariaat (Stichting SOM)" userId="a86f11f1-fb5f-4fb3-a8d6-7303c3983ccc" providerId="ADAL" clId="{1F3F7708-6817-46DE-85FF-0FCF087120DE}" dt="2023-07-04T13:13:25.103" v="792" actId="1076"/>
        <pc:sldMkLst>
          <pc:docMk/>
          <pc:sldMk cId="0" sldId="257"/>
        </pc:sldMkLst>
        <pc:spChg chg="add del mod">
          <ac:chgData name="Secretariaat (Stichting SOM)" userId="a86f11f1-fb5f-4fb3-a8d6-7303c3983ccc" providerId="ADAL" clId="{1F3F7708-6817-46DE-85FF-0FCF087120DE}" dt="2023-07-04T12:46:42.761" v="655" actId="478"/>
          <ac:spMkLst>
            <pc:docMk/>
            <pc:sldMk cId="0" sldId="257"/>
            <ac:spMk id="2" creationId="{24C36D89-90AA-A70B-BF68-5CCF1609AF5A}"/>
          </ac:spMkLst>
        </pc:spChg>
        <pc:spChg chg="add del mod">
          <ac:chgData name="Secretariaat (Stichting SOM)" userId="a86f11f1-fb5f-4fb3-a8d6-7303c3983ccc" providerId="ADAL" clId="{1F3F7708-6817-46DE-85FF-0FCF087120DE}" dt="2023-07-04T13:02:40.752" v="706" actId="478"/>
          <ac:spMkLst>
            <pc:docMk/>
            <pc:sldMk cId="0" sldId="257"/>
            <ac:spMk id="4" creationId="{8EEA6C4A-0CB8-8C01-2C7C-02DBA7E0DEFE}"/>
          </ac:spMkLst>
        </pc:spChg>
        <pc:spChg chg="add del mod">
          <ac:chgData name="Secretariaat (Stichting SOM)" userId="a86f11f1-fb5f-4fb3-a8d6-7303c3983ccc" providerId="ADAL" clId="{1F3F7708-6817-46DE-85FF-0FCF087120DE}" dt="2023-07-04T12:39:43.901" v="652" actId="478"/>
          <ac:spMkLst>
            <pc:docMk/>
            <pc:sldMk cId="0" sldId="257"/>
            <ac:spMk id="5" creationId="{6CAE26CF-B5BA-F87F-8130-E226E631FB6F}"/>
          </ac:spMkLst>
        </pc:spChg>
        <pc:spChg chg="add del mod">
          <ac:chgData name="Secretariaat (Stichting SOM)" userId="a86f11f1-fb5f-4fb3-a8d6-7303c3983ccc" providerId="ADAL" clId="{1F3F7708-6817-46DE-85FF-0FCF087120DE}" dt="2023-07-04T12:47:10.391" v="660" actId="478"/>
          <ac:spMkLst>
            <pc:docMk/>
            <pc:sldMk cId="0" sldId="257"/>
            <ac:spMk id="6" creationId="{B0F2D8FB-83B9-2727-6283-9E0B091D0234}"/>
          </ac:spMkLst>
        </pc:spChg>
        <pc:spChg chg="add del">
          <ac:chgData name="Secretariaat (Stichting SOM)" userId="a86f11f1-fb5f-4fb3-a8d6-7303c3983ccc" providerId="ADAL" clId="{1F3F7708-6817-46DE-85FF-0FCF087120DE}" dt="2023-07-04T12:47:50.861" v="662" actId="478"/>
          <ac:spMkLst>
            <pc:docMk/>
            <pc:sldMk cId="0" sldId="257"/>
            <ac:spMk id="7" creationId="{05C16157-F42F-AA0F-B3AA-7472B138FB32}"/>
          </ac:spMkLst>
        </pc:spChg>
        <pc:spChg chg="add mod">
          <ac:chgData name="Secretariaat (Stichting SOM)" userId="a86f11f1-fb5f-4fb3-a8d6-7303c3983ccc" providerId="ADAL" clId="{1F3F7708-6817-46DE-85FF-0FCF087120DE}" dt="2023-07-04T13:04:44.188" v="751" actId="14861"/>
          <ac:spMkLst>
            <pc:docMk/>
            <pc:sldMk cId="0" sldId="257"/>
            <ac:spMk id="8" creationId="{DAD3B8DE-597B-F6C5-510B-979B7274416E}"/>
          </ac:spMkLst>
        </pc:spChg>
        <pc:spChg chg="add mod">
          <ac:chgData name="Secretariaat (Stichting SOM)" userId="a86f11f1-fb5f-4fb3-a8d6-7303c3983ccc" providerId="ADAL" clId="{1F3F7708-6817-46DE-85FF-0FCF087120DE}" dt="2023-07-04T13:13:25.103" v="792" actId="1076"/>
          <ac:spMkLst>
            <pc:docMk/>
            <pc:sldMk cId="0" sldId="257"/>
            <ac:spMk id="9" creationId="{974154BF-EA67-1FA2-F186-F565EFD1BA71}"/>
          </ac:spMkLst>
        </pc:spChg>
        <pc:spChg chg="mod">
          <ac:chgData name="Secretariaat (Stichting SOM)" userId="a86f11f1-fb5f-4fb3-a8d6-7303c3983ccc" providerId="ADAL" clId="{1F3F7708-6817-46DE-85FF-0FCF087120DE}" dt="2023-07-04T11:45:03.262" v="442" actId="6549"/>
          <ac:spMkLst>
            <pc:docMk/>
            <pc:sldMk cId="0" sldId="257"/>
            <ac:spMk id="4100" creationId="{BB3AE448-AC0F-400C-86B3-8328CE3172FC}"/>
          </ac:spMkLst>
        </pc:spChg>
        <pc:spChg chg="mod">
          <ac:chgData name="Secretariaat (Stichting SOM)" userId="a86f11f1-fb5f-4fb3-a8d6-7303c3983ccc" providerId="ADAL" clId="{1F3F7708-6817-46DE-85FF-0FCF087120DE}" dt="2023-06-22T09:01:29.433" v="16" actId="1076"/>
          <ac:spMkLst>
            <pc:docMk/>
            <pc:sldMk cId="0" sldId="257"/>
            <ac:spMk id="4101" creationId="{04A0678B-2762-4403-97C3-8F25E272A1E5}"/>
          </ac:spMkLst>
        </pc:spChg>
        <pc:grpChg chg="add del mod">
          <ac:chgData name="Secretariaat (Stichting SOM)" userId="a86f11f1-fb5f-4fb3-a8d6-7303c3983ccc" providerId="ADAL" clId="{1F3F7708-6817-46DE-85FF-0FCF087120DE}" dt="2023-07-04T11:45:07.309" v="443" actId="478"/>
          <ac:grpSpMkLst>
            <pc:docMk/>
            <pc:sldMk cId="0" sldId="257"/>
            <ac:grpSpMk id="4098" creationId="{1F38B410-FA23-407C-869A-57F5D4B261E1}"/>
          </ac:grpSpMkLst>
        </pc:grpChg>
        <pc:picChg chg="add mod">
          <ac:chgData name="Secretariaat (Stichting SOM)" userId="a86f11f1-fb5f-4fb3-a8d6-7303c3983ccc" providerId="ADAL" clId="{1F3F7708-6817-46DE-85FF-0FCF087120DE}" dt="2023-06-22T09:05:00.634" v="44" actId="14100"/>
          <ac:picMkLst>
            <pc:docMk/>
            <pc:sldMk cId="0" sldId="257"/>
            <ac:picMk id="3" creationId="{1CDE2860-763E-CB8A-89BA-033ABA479FCC}"/>
          </ac:picMkLst>
        </pc:picChg>
        <pc:picChg chg="add del mod">
          <ac:chgData name="Secretariaat (Stichting SOM)" userId="a86f11f1-fb5f-4fb3-a8d6-7303c3983ccc" providerId="ADAL" clId="{1F3F7708-6817-46DE-85FF-0FCF087120DE}" dt="2023-06-22T08:58:34.462" v="2" actId="478"/>
          <ac:picMkLst>
            <pc:docMk/>
            <pc:sldMk cId="0" sldId="257"/>
            <ac:picMk id="1026" creationId="{C2BF9813-DFB4-C22A-3CB0-3808C40502A2}"/>
          </ac:picMkLst>
        </pc:picChg>
        <pc:picChg chg="add del">
          <ac:chgData name="Secretariaat (Stichting SOM)" userId="a86f11f1-fb5f-4fb3-a8d6-7303c3983ccc" providerId="ADAL" clId="{1F3F7708-6817-46DE-85FF-0FCF087120DE}" dt="2023-06-22T09:00:32.315" v="5"/>
          <ac:picMkLst>
            <pc:docMk/>
            <pc:sldMk cId="0" sldId="257"/>
            <ac:picMk id="1028" creationId="{B7BB6B45-B4F5-0553-752B-D9C77C1E52CD}"/>
          </ac:picMkLst>
        </pc:picChg>
        <pc:picChg chg="add mod">
          <ac:chgData name="Secretariaat (Stichting SOM)" userId="a86f11f1-fb5f-4fb3-a8d6-7303c3983ccc" providerId="ADAL" clId="{1F3F7708-6817-46DE-85FF-0FCF087120DE}" dt="2023-07-04T12:38:41.413" v="645" actId="1076"/>
          <ac:picMkLst>
            <pc:docMk/>
            <pc:sldMk cId="0" sldId="257"/>
            <ac:picMk id="1030" creationId="{2B07D44D-C64F-156F-C781-7BAEADA6D1B9}"/>
          </ac:picMkLst>
        </pc:picChg>
        <pc:picChg chg="del">
          <ac:chgData name="Secretariaat (Stichting SOM)" userId="a86f11f1-fb5f-4fb3-a8d6-7303c3983ccc" providerId="ADAL" clId="{1F3F7708-6817-46DE-85FF-0FCF087120DE}" dt="2023-06-22T09:00:42.468" v="7" actId="478"/>
          <ac:picMkLst>
            <pc:docMk/>
            <pc:sldMk cId="0" sldId="257"/>
            <ac:picMk id="4099" creationId="{2CF4E963-295E-4753-8EFD-F7979E126D92}"/>
          </ac:picMkLst>
        </pc:picChg>
      </pc:sldChg>
      <pc:sldChg chg="addSp delSp modSp mod">
        <pc:chgData name="Secretariaat (Stichting SOM)" userId="a86f11f1-fb5f-4fb3-a8d6-7303c3983ccc" providerId="ADAL" clId="{1F3F7708-6817-46DE-85FF-0FCF087120DE}" dt="2023-07-04T11:49:45.267" v="501" actId="1076"/>
        <pc:sldMkLst>
          <pc:docMk/>
          <pc:sldMk cId="0" sldId="258"/>
        </pc:sldMkLst>
        <pc:spChg chg="mod">
          <ac:chgData name="Secretariaat (Stichting SOM)" userId="a86f11f1-fb5f-4fb3-a8d6-7303c3983ccc" providerId="ADAL" clId="{1F3F7708-6817-46DE-85FF-0FCF087120DE}" dt="2023-06-22T09:05:44.311" v="63" actId="20577"/>
          <ac:spMkLst>
            <pc:docMk/>
            <pc:sldMk cId="0" sldId="258"/>
            <ac:spMk id="3074" creationId="{C5DCB195-6E8B-4E1A-96EA-1BE959647599}"/>
          </ac:spMkLst>
        </pc:spChg>
        <pc:picChg chg="add mod">
          <ac:chgData name="Secretariaat (Stichting SOM)" userId="a86f11f1-fb5f-4fb3-a8d6-7303c3983ccc" providerId="ADAL" clId="{1F3F7708-6817-46DE-85FF-0FCF087120DE}" dt="2023-07-04T11:49:45.267" v="501" actId="1076"/>
          <ac:picMkLst>
            <pc:docMk/>
            <pc:sldMk cId="0" sldId="258"/>
            <ac:picMk id="2" creationId="{7DC38B38-FED2-DCEA-DC63-5C736A8FAAE4}"/>
          </ac:picMkLst>
        </pc:picChg>
        <pc:picChg chg="add del mod">
          <ac:chgData name="Secretariaat (Stichting SOM)" userId="a86f11f1-fb5f-4fb3-a8d6-7303c3983ccc" providerId="ADAL" clId="{1F3F7708-6817-46DE-85FF-0FCF087120DE}" dt="2023-07-04T11:49:23.919" v="496" actId="478"/>
          <ac:picMkLst>
            <pc:docMk/>
            <pc:sldMk cId="0" sldId="258"/>
            <ac:picMk id="2050" creationId="{E794DFDE-08C0-6F4D-3DE5-E58D2B8EB1FB}"/>
          </ac:picMkLst>
        </pc:picChg>
        <pc:picChg chg="del">
          <ac:chgData name="Secretariaat (Stichting SOM)" userId="a86f11f1-fb5f-4fb3-a8d6-7303c3983ccc" providerId="ADAL" clId="{1F3F7708-6817-46DE-85FF-0FCF087120DE}" dt="2023-06-22T09:01:37.961" v="18" actId="478"/>
          <ac:picMkLst>
            <pc:docMk/>
            <pc:sldMk cId="0" sldId="258"/>
            <ac:picMk id="6147" creationId="{0830EABD-BF61-42C6-AF4D-3F70F49BD1B5}"/>
          </ac:picMkLst>
        </pc:picChg>
      </pc:sldChg>
      <pc:sldChg chg="addSp delSp modSp mod">
        <pc:chgData name="Secretariaat (Stichting SOM)" userId="a86f11f1-fb5f-4fb3-a8d6-7303c3983ccc" providerId="ADAL" clId="{1F3F7708-6817-46DE-85FF-0FCF087120DE}" dt="2023-07-04T13:15:06.521" v="821" actId="14861"/>
        <pc:sldMkLst>
          <pc:docMk/>
          <pc:sldMk cId="0" sldId="292"/>
        </pc:sldMkLst>
        <pc:spChg chg="add del mod">
          <ac:chgData name="Secretariaat (Stichting SOM)" userId="a86f11f1-fb5f-4fb3-a8d6-7303c3983ccc" providerId="ADAL" clId="{1F3F7708-6817-46DE-85FF-0FCF087120DE}" dt="2023-07-04T13:14:00.972" v="794" actId="478"/>
          <ac:spMkLst>
            <pc:docMk/>
            <pc:sldMk cId="0" sldId="292"/>
            <ac:spMk id="2" creationId="{CB07E07C-DBE6-4E67-EEC4-FF9402A07E62}"/>
          </ac:spMkLst>
        </pc:spChg>
        <pc:spChg chg="add mod">
          <ac:chgData name="Secretariaat (Stichting SOM)" userId="a86f11f1-fb5f-4fb3-a8d6-7303c3983ccc" providerId="ADAL" clId="{1F3F7708-6817-46DE-85FF-0FCF087120DE}" dt="2023-07-04T13:15:06.521" v="821" actId="14861"/>
          <ac:spMkLst>
            <pc:docMk/>
            <pc:sldMk cId="0" sldId="292"/>
            <ac:spMk id="4" creationId="{7117A31D-B4EC-C5D2-06EB-C3339ED34446}"/>
          </ac:spMkLst>
        </pc:spChg>
        <pc:spChg chg="del mod">
          <ac:chgData name="Secretariaat (Stichting SOM)" userId="a86f11f1-fb5f-4fb3-a8d6-7303c3983ccc" providerId="ADAL" clId="{1F3F7708-6817-46DE-85FF-0FCF087120DE}" dt="2023-07-04T11:56:18.399" v="505" actId="478"/>
          <ac:spMkLst>
            <pc:docMk/>
            <pc:sldMk cId="0" sldId="292"/>
            <ac:spMk id="78852" creationId="{5C49224E-D12D-4DFE-8CAC-7AA030BCD5C8}"/>
          </ac:spMkLst>
        </pc:spChg>
        <pc:picChg chg="add mod">
          <ac:chgData name="Secretariaat (Stichting SOM)" userId="a86f11f1-fb5f-4fb3-a8d6-7303c3983ccc" providerId="ADAL" clId="{1F3F7708-6817-46DE-85FF-0FCF087120DE}" dt="2023-07-04T12:14:22.037" v="553" actId="1076"/>
          <ac:picMkLst>
            <pc:docMk/>
            <pc:sldMk cId="0" sldId="292"/>
            <ac:picMk id="3" creationId="{327BBCE5-E141-8286-0D3B-252D4B3EA62D}"/>
          </ac:picMkLst>
        </pc:picChg>
        <pc:picChg chg="add mod">
          <ac:chgData name="Secretariaat (Stichting SOM)" userId="a86f11f1-fb5f-4fb3-a8d6-7303c3983ccc" providerId="ADAL" clId="{1F3F7708-6817-46DE-85FF-0FCF087120DE}" dt="2023-07-04T12:14:48.304" v="556" actId="14861"/>
          <ac:picMkLst>
            <pc:docMk/>
            <pc:sldMk cId="0" sldId="292"/>
            <ac:picMk id="3074" creationId="{BA9209C5-34F0-AE55-3A93-6E7DDDAAC565}"/>
          </ac:picMkLst>
        </pc:picChg>
        <pc:picChg chg="del">
          <ac:chgData name="Secretariaat (Stichting SOM)" userId="a86f11f1-fb5f-4fb3-a8d6-7303c3983ccc" providerId="ADAL" clId="{1F3F7708-6817-46DE-85FF-0FCF087120DE}" dt="2023-06-22T09:01:56.417" v="23" actId="478"/>
          <ac:picMkLst>
            <pc:docMk/>
            <pc:sldMk cId="0" sldId="292"/>
            <ac:picMk id="78850" creationId="{BCA766B5-3AC0-41D6-A32D-92CD0A06644A}"/>
          </ac:picMkLst>
        </pc:picChg>
      </pc:sldChg>
      <pc:sldChg chg="modSp mod">
        <pc:chgData name="Secretariaat (Stichting SOM)" userId="a86f11f1-fb5f-4fb3-a8d6-7303c3983ccc" providerId="ADAL" clId="{1F3F7708-6817-46DE-85FF-0FCF087120DE}" dt="2023-07-04T12:30:34.791" v="623" actId="6549"/>
        <pc:sldMkLst>
          <pc:docMk/>
          <pc:sldMk cId="0" sldId="326"/>
        </pc:sldMkLst>
        <pc:spChg chg="mod">
          <ac:chgData name="Secretariaat (Stichting SOM)" userId="a86f11f1-fb5f-4fb3-a8d6-7303c3983ccc" providerId="ADAL" clId="{1F3F7708-6817-46DE-85FF-0FCF087120DE}" dt="2023-07-04T12:30:34.791" v="623" actId="6549"/>
          <ac:spMkLst>
            <pc:docMk/>
            <pc:sldMk cId="0" sldId="326"/>
            <ac:spMk id="75778" creationId="{316A82D7-DC8F-4CCF-BAA0-0CF3408267F7}"/>
          </ac:spMkLst>
        </pc:spChg>
      </pc:sldChg>
      <pc:sldChg chg="delSp modSp mod">
        <pc:chgData name="Secretariaat (Stichting SOM)" userId="a86f11f1-fb5f-4fb3-a8d6-7303c3983ccc" providerId="ADAL" clId="{1F3F7708-6817-46DE-85FF-0FCF087120DE}" dt="2023-07-04T12:33:33.806" v="641" actId="207"/>
        <pc:sldMkLst>
          <pc:docMk/>
          <pc:sldMk cId="0" sldId="365"/>
        </pc:sldMkLst>
        <pc:spChg chg="del mod">
          <ac:chgData name="Secretariaat (Stichting SOM)" userId="a86f11f1-fb5f-4fb3-a8d6-7303c3983ccc" providerId="ADAL" clId="{1F3F7708-6817-46DE-85FF-0FCF087120DE}" dt="2023-06-22T09:10:53.724" v="95"/>
          <ac:spMkLst>
            <pc:docMk/>
            <pc:sldMk cId="0" sldId="365"/>
            <ac:spMk id="16389" creationId="{F72EAB99-CEE5-4CEB-A8CA-A4662E446964}"/>
          </ac:spMkLst>
        </pc:spChg>
        <pc:spChg chg="del mod">
          <ac:chgData name="Secretariaat (Stichting SOM)" userId="a86f11f1-fb5f-4fb3-a8d6-7303c3983ccc" providerId="ADAL" clId="{1F3F7708-6817-46DE-85FF-0FCF087120DE}" dt="2023-06-22T09:13:00.787" v="127" actId="478"/>
          <ac:spMkLst>
            <pc:docMk/>
            <pc:sldMk cId="0" sldId="365"/>
            <ac:spMk id="16390" creationId="{B5E45BA3-D3D2-4701-8E32-5421F0324895}"/>
          </ac:spMkLst>
        </pc:spChg>
        <pc:spChg chg="mod">
          <ac:chgData name="Secretariaat (Stichting SOM)" userId="a86f11f1-fb5f-4fb3-a8d6-7303c3983ccc" providerId="ADAL" clId="{1F3F7708-6817-46DE-85FF-0FCF087120DE}" dt="2023-06-22T09:13:25.699" v="128" actId="1076"/>
          <ac:spMkLst>
            <pc:docMk/>
            <pc:sldMk cId="0" sldId="365"/>
            <ac:spMk id="16392" creationId="{5FCC7487-201E-4DA7-AD67-FF59AFAA23A4}"/>
          </ac:spMkLst>
        </pc:spChg>
        <pc:spChg chg="mod">
          <ac:chgData name="Secretariaat (Stichting SOM)" userId="a86f11f1-fb5f-4fb3-a8d6-7303c3983ccc" providerId="ADAL" clId="{1F3F7708-6817-46DE-85FF-0FCF087120DE}" dt="2023-06-22T09:13:25.699" v="128" actId="1076"/>
          <ac:spMkLst>
            <pc:docMk/>
            <pc:sldMk cId="0" sldId="365"/>
            <ac:spMk id="16401" creationId="{F67D20FA-1756-44C9-A616-E43DCD9DDB5A}"/>
          </ac:spMkLst>
        </pc:spChg>
        <pc:spChg chg="mod">
          <ac:chgData name="Secretariaat (Stichting SOM)" userId="a86f11f1-fb5f-4fb3-a8d6-7303c3983ccc" providerId="ADAL" clId="{1F3F7708-6817-46DE-85FF-0FCF087120DE}" dt="2023-06-22T09:13:25.699" v="128" actId="1076"/>
          <ac:spMkLst>
            <pc:docMk/>
            <pc:sldMk cId="0" sldId="365"/>
            <ac:spMk id="16402" creationId="{DA32539E-DEE2-406A-817B-66F7311134F6}"/>
          </ac:spMkLst>
        </pc:spChg>
        <pc:spChg chg="mod">
          <ac:chgData name="Secretariaat (Stichting SOM)" userId="a86f11f1-fb5f-4fb3-a8d6-7303c3983ccc" providerId="ADAL" clId="{1F3F7708-6817-46DE-85FF-0FCF087120DE}" dt="2023-06-22T09:13:25.699" v="128" actId="1076"/>
          <ac:spMkLst>
            <pc:docMk/>
            <pc:sldMk cId="0" sldId="365"/>
            <ac:spMk id="16403" creationId="{B6E8CADE-E3D8-44B0-A559-8A1EE363B8C1}"/>
          </ac:spMkLst>
        </pc:spChg>
        <pc:spChg chg="mod">
          <ac:chgData name="Secretariaat (Stichting SOM)" userId="a86f11f1-fb5f-4fb3-a8d6-7303c3983ccc" providerId="ADAL" clId="{1F3F7708-6817-46DE-85FF-0FCF087120DE}" dt="2023-06-22T09:13:25.699" v="128" actId="1076"/>
          <ac:spMkLst>
            <pc:docMk/>
            <pc:sldMk cId="0" sldId="365"/>
            <ac:spMk id="16404" creationId="{B86F3CC2-7A47-41B4-91A3-8279F3640674}"/>
          </ac:spMkLst>
        </pc:spChg>
        <pc:spChg chg="mod">
          <ac:chgData name="Secretariaat (Stichting SOM)" userId="a86f11f1-fb5f-4fb3-a8d6-7303c3983ccc" providerId="ADAL" clId="{1F3F7708-6817-46DE-85FF-0FCF087120DE}" dt="2023-06-22T09:13:25.699" v="128" actId="1076"/>
          <ac:spMkLst>
            <pc:docMk/>
            <pc:sldMk cId="0" sldId="365"/>
            <ac:spMk id="16406" creationId="{710B2384-8C80-4027-B04E-E8564994A18A}"/>
          </ac:spMkLst>
        </pc:spChg>
        <pc:spChg chg="mod">
          <ac:chgData name="Secretariaat (Stichting SOM)" userId="a86f11f1-fb5f-4fb3-a8d6-7303c3983ccc" providerId="ADAL" clId="{1F3F7708-6817-46DE-85FF-0FCF087120DE}" dt="2023-06-22T09:13:25.699" v="128" actId="1076"/>
          <ac:spMkLst>
            <pc:docMk/>
            <pc:sldMk cId="0" sldId="365"/>
            <ac:spMk id="16407" creationId="{2A5EE08B-AEE8-4750-9DBA-AF84523114E4}"/>
          </ac:spMkLst>
        </pc:spChg>
        <pc:spChg chg="mod">
          <ac:chgData name="Secretariaat (Stichting SOM)" userId="a86f11f1-fb5f-4fb3-a8d6-7303c3983ccc" providerId="ADAL" clId="{1F3F7708-6817-46DE-85FF-0FCF087120DE}" dt="2023-06-22T09:13:25.699" v="128" actId="1076"/>
          <ac:spMkLst>
            <pc:docMk/>
            <pc:sldMk cId="0" sldId="365"/>
            <ac:spMk id="16408" creationId="{91C2B5B6-D6CC-4125-8E81-580961A4595D}"/>
          </ac:spMkLst>
        </pc:spChg>
        <pc:spChg chg="mod">
          <ac:chgData name="Secretariaat (Stichting SOM)" userId="a86f11f1-fb5f-4fb3-a8d6-7303c3983ccc" providerId="ADAL" clId="{1F3F7708-6817-46DE-85FF-0FCF087120DE}" dt="2023-06-22T09:13:25.699" v="128" actId="1076"/>
          <ac:spMkLst>
            <pc:docMk/>
            <pc:sldMk cId="0" sldId="365"/>
            <ac:spMk id="16409" creationId="{1E8F88EF-93C9-4B3C-B37B-3AA13695A041}"/>
          </ac:spMkLst>
        </pc:spChg>
        <pc:spChg chg="mod">
          <ac:chgData name="Secretariaat (Stichting SOM)" userId="a86f11f1-fb5f-4fb3-a8d6-7303c3983ccc" providerId="ADAL" clId="{1F3F7708-6817-46DE-85FF-0FCF087120DE}" dt="2023-06-22T09:13:25.699" v="128" actId="1076"/>
          <ac:spMkLst>
            <pc:docMk/>
            <pc:sldMk cId="0" sldId="365"/>
            <ac:spMk id="16410" creationId="{D4F2AA76-6BEE-4515-878E-07C424B73B99}"/>
          </ac:spMkLst>
        </pc:spChg>
        <pc:spChg chg="mod">
          <ac:chgData name="Secretariaat (Stichting SOM)" userId="a86f11f1-fb5f-4fb3-a8d6-7303c3983ccc" providerId="ADAL" clId="{1F3F7708-6817-46DE-85FF-0FCF087120DE}" dt="2023-06-22T09:13:25.699" v="128" actId="1076"/>
          <ac:spMkLst>
            <pc:docMk/>
            <pc:sldMk cId="0" sldId="365"/>
            <ac:spMk id="16411" creationId="{74696EF8-FA31-45B7-9BA9-45E9E218EF68}"/>
          </ac:spMkLst>
        </pc:spChg>
        <pc:spChg chg="mod">
          <ac:chgData name="Secretariaat (Stichting SOM)" userId="a86f11f1-fb5f-4fb3-a8d6-7303c3983ccc" providerId="ADAL" clId="{1F3F7708-6817-46DE-85FF-0FCF087120DE}" dt="2023-06-22T09:13:25.699" v="128" actId="1076"/>
          <ac:spMkLst>
            <pc:docMk/>
            <pc:sldMk cId="0" sldId="365"/>
            <ac:spMk id="16412" creationId="{E244158A-A391-46DA-B5C5-814D8DBFC017}"/>
          </ac:spMkLst>
        </pc:spChg>
        <pc:spChg chg="mod">
          <ac:chgData name="Secretariaat (Stichting SOM)" userId="a86f11f1-fb5f-4fb3-a8d6-7303c3983ccc" providerId="ADAL" clId="{1F3F7708-6817-46DE-85FF-0FCF087120DE}" dt="2023-06-22T09:13:25.699" v="128" actId="1076"/>
          <ac:spMkLst>
            <pc:docMk/>
            <pc:sldMk cId="0" sldId="365"/>
            <ac:spMk id="16414" creationId="{F5157D61-E121-4DE4-B830-E57B4FDE4564}"/>
          </ac:spMkLst>
        </pc:spChg>
        <pc:spChg chg="mod">
          <ac:chgData name="Secretariaat (Stichting SOM)" userId="a86f11f1-fb5f-4fb3-a8d6-7303c3983ccc" providerId="ADAL" clId="{1F3F7708-6817-46DE-85FF-0FCF087120DE}" dt="2023-06-22T09:13:25.699" v="128" actId="1076"/>
          <ac:spMkLst>
            <pc:docMk/>
            <pc:sldMk cId="0" sldId="365"/>
            <ac:spMk id="16416" creationId="{0CF8B9D2-1E9A-461C-97C8-16AD6B0FD436}"/>
          </ac:spMkLst>
        </pc:spChg>
        <pc:spChg chg="mod">
          <ac:chgData name="Secretariaat (Stichting SOM)" userId="a86f11f1-fb5f-4fb3-a8d6-7303c3983ccc" providerId="ADAL" clId="{1F3F7708-6817-46DE-85FF-0FCF087120DE}" dt="2023-06-22T09:13:25.699" v="128" actId="1076"/>
          <ac:spMkLst>
            <pc:docMk/>
            <pc:sldMk cId="0" sldId="365"/>
            <ac:spMk id="16418" creationId="{10EBF53A-C0B2-4F83-AF3D-6A87C2723E7A}"/>
          </ac:spMkLst>
        </pc:spChg>
        <pc:spChg chg="mod">
          <ac:chgData name="Secretariaat (Stichting SOM)" userId="a86f11f1-fb5f-4fb3-a8d6-7303c3983ccc" providerId="ADAL" clId="{1F3F7708-6817-46DE-85FF-0FCF087120DE}" dt="2023-06-22T09:13:25.699" v="128" actId="1076"/>
          <ac:spMkLst>
            <pc:docMk/>
            <pc:sldMk cId="0" sldId="365"/>
            <ac:spMk id="16419" creationId="{037D1E30-961E-43A4-8A6F-A5DD45864B82}"/>
          </ac:spMkLst>
        </pc:spChg>
        <pc:spChg chg="mod">
          <ac:chgData name="Secretariaat (Stichting SOM)" userId="a86f11f1-fb5f-4fb3-a8d6-7303c3983ccc" providerId="ADAL" clId="{1F3F7708-6817-46DE-85FF-0FCF087120DE}" dt="2023-06-22T09:13:25.699" v="128" actId="1076"/>
          <ac:spMkLst>
            <pc:docMk/>
            <pc:sldMk cId="0" sldId="365"/>
            <ac:spMk id="16420" creationId="{31C89F19-4053-4B25-A034-3052B1DD5259}"/>
          </ac:spMkLst>
        </pc:spChg>
        <pc:spChg chg="mod">
          <ac:chgData name="Secretariaat (Stichting SOM)" userId="a86f11f1-fb5f-4fb3-a8d6-7303c3983ccc" providerId="ADAL" clId="{1F3F7708-6817-46DE-85FF-0FCF087120DE}" dt="2023-06-22T09:13:25.699" v="128" actId="1076"/>
          <ac:spMkLst>
            <pc:docMk/>
            <pc:sldMk cId="0" sldId="365"/>
            <ac:spMk id="16421" creationId="{32721FFF-9F01-4F14-A740-292336D0BBA8}"/>
          </ac:spMkLst>
        </pc:spChg>
        <pc:spChg chg="mod">
          <ac:chgData name="Secretariaat (Stichting SOM)" userId="a86f11f1-fb5f-4fb3-a8d6-7303c3983ccc" providerId="ADAL" clId="{1F3F7708-6817-46DE-85FF-0FCF087120DE}" dt="2023-06-22T09:13:25.699" v="128" actId="1076"/>
          <ac:spMkLst>
            <pc:docMk/>
            <pc:sldMk cId="0" sldId="365"/>
            <ac:spMk id="16422" creationId="{221F7426-F1F2-4AD8-BD93-7D55F9E2A254}"/>
          </ac:spMkLst>
        </pc:spChg>
        <pc:spChg chg="mod">
          <ac:chgData name="Secretariaat (Stichting SOM)" userId="a86f11f1-fb5f-4fb3-a8d6-7303c3983ccc" providerId="ADAL" clId="{1F3F7708-6817-46DE-85FF-0FCF087120DE}" dt="2023-06-22T09:13:25.699" v="128" actId="1076"/>
          <ac:spMkLst>
            <pc:docMk/>
            <pc:sldMk cId="0" sldId="365"/>
            <ac:spMk id="16424" creationId="{69A6F926-812E-486F-9866-AA6D6A69F6FF}"/>
          </ac:spMkLst>
        </pc:spChg>
        <pc:spChg chg="mod">
          <ac:chgData name="Secretariaat (Stichting SOM)" userId="a86f11f1-fb5f-4fb3-a8d6-7303c3983ccc" providerId="ADAL" clId="{1F3F7708-6817-46DE-85FF-0FCF087120DE}" dt="2023-06-22T09:13:25.699" v="128" actId="1076"/>
          <ac:spMkLst>
            <pc:docMk/>
            <pc:sldMk cId="0" sldId="365"/>
            <ac:spMk id="16425" creationId="{F5FE10DB-1CB8-4401-A750-C57387FBBBF7}"/>
          </ac:spMkLst>
        </pc:spChg>
        <pc:spChg chg="mod">
          <ac:chgData name="Secretariaat (Stichting SOM)" userId="a86f11f1-fb5f-4fb3-a8d6-7303c3983ccc" providerId="ADAL" clId="{1F3F7708-6817-46DE-85FF-0FCF087120DE}" dt="2023-06-22T09:13:25.699" v="128" actId="1076"/>
          <ac:spMkLst>
            <pc:docMk/>
            <pc:sldMk cId="0" sldId="365"/>
            <ac:spMk id="16426" creationId="{FCC458E8-732A-4DA4-8E26-F151A22EAC56}"/>
          </ac:spMkLst>
        </pc:spChg>
        <pc:spChg chg="mod">
          <ac:chgData name="Secretariaat (Stichting SOM)" userId="a86f11f1-fb5f-4fb3-a8d6-7303c3983ccc" providerId="ADAL" clId="{1F3F7708-6817-46DE-85FF-0FCF087120DE}" dt="2023-06-22T09:13:25.699" v="128" actId="1076"/>
          <ac:spMkLst>
            <pc:docMk/>
            <pc:sldMk cId="0" sldId="365"/>
            <ac:spMk id="16427" creationId="{1D97D8E0-4C9A-4E36-9AE2-E02A3F88BD5B}"/>
          </ac:spMkLst>
        </pc:spChg>
        <pc:spChg chg="mod">
          <ac:chgData name="Secretariaat (Stichting SOM)" userId="a86f11f1-fb5f-4fb3-a8d6-7303c3983ccc" providerId="ADAL" clId="{1F3F7708-6817-46DE-85FF-0FCF087120DE}" dt="2023-06-22T09:13:25.699" v="128" actId="1076"/>
          <ac:spMkLst>
            <pc:docMk/>
            <pc:sldMk cId="0" sldId="365"/>
            <ac:spMk id="16428" creationId="{A31EDF37-86A3-4B9A-9F4E-D2D758611DDE}"/>
          </ac:spMkLst>
        </pc:spChg>
        <pc:spChg chg="mod">
          <ac:chgData name="Secretariaat (Stichting SOM)" userId="a86f11f1-fb5f-4fb3-a8d6-7303c3983ccc" providerId="ADAL" clId="{1F3F7708-6817-46DE-85FF-0FCF087120DE}" dt="2023-06-22T09:13:25.699" v="128" actId="1076"/>
          <ac:spMkLst>
            <pc:docMk/>
            <pc:sldMk cId="0" sldId="365"/>
            <ac:spMk id="16429" creationId="{B33AD8B7-5A03-4C41-9480-B4BF23751C9A}"/>
          </ac:spMkLst>
        </pc:spChg>
        <pc:spChg chg="mod">
          <ac:chgData name="Secretariaat (Stichting SOM)" userId="a86f11f1-fb5f-4fb3-a8d6-7303c3983ccc" providerId="ADAL" clId="{1F3F7708-6817-46DE-85FF-0FCF087120DE}" dt="2023-06-22T09:13:25.699" v="128" actId="1076"/>
          <ac:spMkLst>
            <pc:docMk/>
            <pc:sldMk cId="0" sldId="365"/>
            <ac:spMk id="16430" creationId="{06A7DCEF-0171-4849-968F-984DA93A9E6D}"/>
          </ac:spMkLst>
        </pc:spChg>
        <pc:spChg chg="mod">
          <ac:chgData name="Secretariaat (Stichting SOM)" userId="a86f11f1-fb5f-4fb3-a8d6-7303c3983ccc" providerId="ADAL" clId="{1F3F7708-6817-46DE-85FF-0FCF087120DE}" dt="2023-06-22T09:13:25.699" v="128" actId="1076"/>
          <ac:spMkLst>
            <pc:docMk/>
            <pc:sldMk cId="0" sldId="365"/>
            <ac:spMk id="16431" creationId="{28EF1096-C561-424A-941A-A550DC9B8324}"/>
          </ac:spMkLst>
        </pc:spChg>
        <pc:spChg chg="mod">
          <ac:chgData name="Secretariaat (Stichting SOM)" userId="a86f11f1-fb5f-4fb3-a8d6-7303c3983ccc" providerId="ADAL" clId="{1F3F7708-6817-46DE-85FF-0FCF087120DE}" dt="2023-06-22T09:13:25.699" v="128" actId="1076"/>
          <ac:spMkLst>
            <pc:docMk/>
            <pc:sldMk cId="0" sldId="365"/>
            <ac:spMk id="16432" creationId="{233B66B6-DAD4-4A5F-B86B-BC155308F4CD}"/>
          </ac:spMkLst>
        </pc:spChg>
        <pc:spChg chg="mod">
          <ac:chgData name="Secretariaat (Stichting SOM)" userId="a86f11f1-fb5f-4fb3-a8d6-7303c3983ccc" providerId="ADAL" clId="{1F3F7708-6817-46DE-85FF-0FCF087120DE}" dt="2023-06-22T09:13:25.699" v="128" actId="1076"/>
          <ac:spMkLst>
            <pc:docMk/>
            <pc:sldMk cId="0" sldId="365"/>
            <ac:spMk id="16433" creationId="{5A1051AA-F0FB-4CA4-9E96-43F695F81471}"/>
          </ac:spMkLst>
        </pc:spChg>
        <pc:spChg chg="mod">
          <ac:chgData name="Secretariaat (Stichting SOM)" userId="a86f11f1-fb5f-4fb3-a8d6-7303c3983ccc" providerId="ADAL" clId="{1F3F7708-6817-46DE-85FF-0FCF087120DE}" dt="2023-06-22T09:13:25.699" v="128" actId="1076"/>
          <ac:spMkLst>
            <pc:docMk/>
            <pc:sldMk cId="0" sldId="365"/>
            <ac:spMk id="16434" creationId="{3186D484-2F4D-4C54-9AA9-C6BEA4407579}"/>
          </ac:spMkLst>
        </pc:spChg>
        <pc:spChg chg="mod">
          <ac:chgData name="Secretariaat (Stichting SOM)" userId="a86f11f1-fb5f-4fb3-a8d6-7303c3983ccc" providerId="ADAL" clId="{1F3F7708-6817-46DE-85FF-0FCF087120DE}" dt="2023-06-22T09:21:59.860" v="165" actId="1076"/>
          <ac:spMkLst>
            <pc:docMk/>
            <pc:sldMk cId="0" sldId="365"/>
            <ac:spMk id="16435" creationId="{7FCBA409-7630-4E45-AC15-284C8E12D44C}"/>
          </ac:spMkLst>
        </pc:spChg>
        <pc:spChg chg="mod">
          <ac:chgData name="Secretariaat (Stichting SOM)" userId="a86f11f1-fb5f-4fb3-a8d6-7303c3983ccc" providerId="ADAL" clId="{1F3F7708-6817-46DE-85FF-0FCF087120DE}" dt="2023-06-22T09:21:59.860" v="165" actId="1076"/>
          <ac:spMkLst>
            <pc:docMk/>
            <pc:sldMk cId="0" sldId="365"/>
            <ac:spMk id="16436" creationId="{E24CF38F-696E-40B2-9BDA-81956A95BE29}"/>
          </ac:spMkLst>
        </pc:spChg>
        <pc:spChg chg="mod">
          <ac:chgData name="Secretariaat (Stichting SOM)" userId="a86f11f1-fb5f-4fb3-a8d6-7303c3983ccc" providerId="ADAL" clId="{1F3F7708-6817-46DE-85FF-0FCF087120DE}" dt="2023-06-22T09:21:59.860" v="165" actId="1076"/>
          <ac:spMkLst>
            <pc:docMk/>
            <pc:sldMk cId="0" sldId="365"/>
            <ac:spMk id="16437" creationId="{1220EF94-3746-45A3-AF4F-E476679838C2}"/>
          </ac:spMkLst>
        </pc:spChg>
        <pc:spChg chg="mod">
          <ac:chgData name="Secretariaat (Stichting SOM)" userId="a86f11f1-fb5f-4fb3-a8d6-7303c3983ccc" providerId="ADAL" clId="{1F3F7708-6817-46DE-85FF-0FCF087120DE}" dt="2023-06-22T09:21:59.860" v="165" actId="1076"/>
          <ac:spMkLst>
            <pc:docMk/>
            <pc:sldMk cId="0" sldId="365"/>
            <ac:spMk id="16438" creationId="{253DD510-EDFF-43F2-8A24-1B6F2CE3D330}"/>
          </ac:spMkLst>
        </pc:spChg>
        <pc:spChg chg="mod">
          <ac:chgData name="Secretariaat (Stichting SOM)" userId="a86f11f1-fb5f-4fb3-a8d6-7303c3983ccc" providerId="ADAL" clId="{1F3F7708-6817-46DE-85FF-0FCF087120DE}" dt="2023-06-22T09:21:59.860" v="165" actId="1076"/>
          <ac:spMkLst>
            <pc:docMk/>
            <pc:sldMk cId="0" sldId="365"/>
            <ac:spMk id="16439" creationId="{3C9C7A7E-CF34-441B-BDAD-F074C21C88AE}"/>
          </ac:spMkLst>
        </pc:spChg>
        <pc:spChg chg="mod">
          <ac:chgData name="Secretariaat (Stichting SOM)" userId="a86f11f1-fb5f-4fb3-a8d6-7303c3983ccc" providerId="ADAL" clId="{1F3F7708-6817-46DE-85FF-0FCF087120DE}" dt="2023-06-22T09:13:25.699" v="128" actId="1076"/>
          <ac:spMkLst>
            <pc:docMk/>
            <pc:sldMk cId="0" sldId="365"/>
            <ac:spMk id="16440" creationId="{C68F4DB9-ABB8-44A3-B903-FBDC5C378F4E}"/>
          </ac:spMkLst>
        </pc:spChg>
        <pc:spChg chg="mod">
          <ac:chgData name="Secretariaat (Stichting SOM)" userId="a86f11f1-fb5f-4fb3-a8d6-7303c3983ccc" providerId="ADAL" clId="{1F3F7708-6817-46DE-85FF-0FCF087120DE}" dt="2023-06-22T09:13:25.699" v="128" actId="1076"/>
          <ac:spMkLst>
            <pc:docMk/>
            <pc:sldMk cId="0" sldId="365"/>
            <ac:spMk id="16441" creationId="{1A5EEC1D-CAE6-424C-B242-4E61436B3763}"/>
          </ac:spMkLst>
        </pc:spChg>
        <pc:spChg chg="mod">
          <ac:chgData name="Secretariaat (Stichting SOM)" userId="a86f11f1-fb5f-4fb3-a8d6-7303c3983ccc" providerId="ADAL" clId="{1F3F7708-6817-46DE-85FF-0FCF087120DE}" dt="2023-06-22T09:13:25.699" v="128" actId="1076"/>
          <ac:spMkLst>
            <pc:docMk/>
            <pc:sldMk cId="0" sldId="365"/>
            <ac:spMk id="16442" creationId="{50D60266-3403-4E72-8EA1-F2EDC732D982}"/>
          </ac:spMkLst>
        </pc:spChg>
        <pc:spChg chg="mod">
          <ac:chgData name="Secretariaat (Stichting SOM)" userId="a86f11f1-fb5f-4fb3-a8d6-7303c3983ccc" providerId="ADAL" clId="{1F3F7708-6817-46DE-85FF-0FCF087120DE}" dt="2023-06-22T09:13:25.699" v="128" actId="1076"/>
          <ac:spMkLst>
            <pc:docMk/>
            <pc:sldMk cId="0" sldId="365"/>
            <ac:spMk id="16443" creationId="{E72F60E6-CB72-4023-B5E9-63CC8D176520}"/>
          </ac:spMkLst>
        </pc:spChg>
        <pc:spChg chg="mod">
          <ac:chgData name="Secretariaat (Stichting SOM)" userId="a86f11f1-fb5f-4fb3-a8d6-7303c3983ccc" providerId="ADAL" clId="{1F3F7708-6817-46DE-85FF-0FCF087120DE}" dt="2023-06-22T09:13:49.227" v="130" actId="1076"/>
          <ac:spMkLst>
            <pc:docMk/>
            <pc:sldMk cId="0" sldId="365"/>
            <ac:spMk id="16445" creationId="{3ABFC3B2-071B-42DE-B332-1643416E1EEF}"/>
          </ac:spMkLst>
        </pc:spChg>
        <pc:spChg chg="mod">
          <ac:chgData name="Secretariaat (Stichting SOM)" userId="a86f11f1-fb5f-4fb3-a8d6-7303c3983ccc" providerId="ADAL" clId="{1F3F7708-6817-46DE-85FF-0FCF087120DE}" dt="2023-06-22T09:13:49.227" v="130" actId="1076"/>
          <ac:spMkLst>
            <pc:docMk/>
            <pc:sldMk cId="0" sldId="365"/>
            <ac:spMk id="16446" creationId="{630C47B8-9229-43C0-BFFD-6CE2DCC59AF7}"/>
          </ac:spMkLst>
        </pc:spChg>
        <pc:spChg chg="mod">
          <ac:chgData name="Secretariaat (Stichting SOM)" userId="a86f11f1-fb5f-4fb3-a8d6-7303c3983ccc" providerId="ADAL" clId="{1F3F7708-6817-46DE-85FF-0FCF087120DE}" dt="2023-06-22T09:13:49.227" v="130" actId="1076"/>
          <ac:spMkLst>
            <pc:docMk/>
            <pc:sldMk cId="0" sldId="365"/>
            <ac:spMk id="16447" creationId="{3ABCFF43-CE42-4518-B527-6C0E63A86B0F}"/>
          </ac:spMkLst>
        </pc:spChg>
        <pc:spChg chg="mod">
          <ac:chgData name="Secretariaat (Stichting SOM)" userId="a86f11f1-fb5f-4fb3-a8d6-7303c3983ccc" providerId="ADAL" clId="{1F3F7708-6817-46DE-85FF-0FCF087120DE}" dt="2023-06-22T09:13:49.227" v="130" actId="1076"/>
          <ac:spMkLst>
            <pc:docMk/>
            <pc:sldMk cId="0" sldId="365"/>
            <ac:spMk id="16448" creationId="{3DF88F7D-6958-4234-9679-6BA2DC29FE46}"/>
          </ac:spMkLst>
        </pc:spChg>
        <pc:spChg chg="mod">
          <ac:chgData name="Secretariaat (Stichting SOM)" userId="a86f11f1-fb5f-4fb3-a8d6-7303c3983ccc" providerId="ADAL" clId="{1F3F7708-6817-46DE-85FF-0FCF087120DE}" dt="2023-07-04T12:33:26.151" v="639" actId="207"/>
          <ac:spMkLst>
            <pc:docMk/>
            <pc:sldMk cId="0" sldId="365"/>
            <ac:spMk id="16449" creationId="{B2560F59-D280-4FA8-87C2-C0E2B63ABA1B}"/>
          </ac:spMkLst>
        </pc:spChg>
        <pc:spChg chg="mod">
          <ac:chgData name="Secretariaat (Stichting SOM)" userId="a86f11f1-fb5f-4fb3-a8d6-7303c3983ccc" providerId="ADAL" clId="{1F3F7708-6817-46DE-85FF-0FCF087120DE}" dt="2023-07-04T12:33:30.439" v="640" actId="207"/>
          <ac:spMkLst>
            <pc:docMk/>
            <pc:sldMk cId="0" sldId="365"/>
            <ac:spMk id="16453" creationId="{EC75D744-BFE5-490C-AB86-3A3C75DB455C}"/>
          </ac:spMkLst>
        </pc:spChg>
        <pc:spChg chg="mod">
          <ac:chgData name="Secretariaat (Stichting SOM)" userId="a86f11f1-fb5f-4fb3-a8d6-7303c3983ccc" providerId="ADAL" clId="{1F3F7708-6817-46DE-85FF-0FCF087120DE}" dt="2023-07-04T12:33:33.806" v="641" actId="207"/>
          <ac:spMkLst>
            <pc:docMk/>
            <pc:sldMk cId="0" sldId="365"/>
            <ac:spMk id="16454" creationId="{159873D0-7851-42DB-9A01-289FF1932F54}"/>
          </ac:spMkLst>
        </pc:spChg>
        <pc:spChg chg="mod">
          <ac:chgData name="Secretariaat (Stichting SOM)" userId="a86f11f1-fb5f-4fb3-a8d6-7303c3983ccc" providerId="ADAL" clId="{1F3F7708-6817-46DE-85FF-0FCF087120DE}" dt="2023-07-04T12:33:22.191" v="638" actId="207"/>
          <ac:spMkLst>
            <pc:docMk/>
            <pc:sldMk cId="0" sldId="365"/>
            <ac:spMk id="16455" creationId="{264EEB5A-688A-4E4D-83AD-F014EA83E3CF}"/>
          </ac:spMkLst>
        </pc:spChg>
        <pc:grpChg chg="mod">
          <ac:chgData name="Secretariaat (Stichting SOM)" userId="a86f11f1-fb5f-4fb3-a8d6-7303c3983ccc" providerId="ADAL" clId="{1F3F7708-6817-46DE-85FF-0FCF087120DE}" dt="2023-06-22T09:13:25.699" v="128" actId="1076"/>
          <ac:grpSpMkLst>
            <pc:docMk/>
            <pc:sldMk cId="0" sldId="365"/>
            <ac:grpSpMk id="2" creationId="{00000000-0000-0000-0000-000000000000}"/>
          </ac:grpSpMkLst>
        </pc:grpChg>
        <pc:grpChg chg="mod">
          <ac:chgData name="Secretariaat (Stichting SOM)" userId="a86f11f1-fb5f-4fb3-a8d6-7303c3983ccc" providerId="ADAL" clId="{1F3F7708-6817-46DE-85FF-0FCF087120DE}" dt="2023-06-22T09:22:27.071" v="171" actId="207"/>
          <ac:grpSpMkLst>
            <pc:docMk/>
            <pc:sldMk cId="0" sldId="365"/>
            <ac:grpSpMk id="4" creationId="{00000000-0000-0000-0000-000000000000}"/>
          </ac:grpSpMkLst>
        </pc:grpChg>
        <pc:grpChg chg="mod">
          <ac:chgData name="Secretariaat (Stichting SOM)" userId="a86f11f1-fb5f-4fb3-a8d6-7303c3983ccc" providerId="ADAL" clId="{1F3F7708-6817-46DE-85FF-0FCF087120DE}" dt="2023-06-22T09:13:49.227" v="130" actId="1076"/>
          <ac:grpSpMkLst>
            <pc:docMk/>
            <pc:sldMk cId="0" sldId="365"/>
            <ac:grpSpMk id="16387" creationId="{9F3D8F03-D4FE-47BA-BEF8-66B54E4C9F8E}"/>
          </ac:grpSpMkLst>
        </pc:grpChg>
        <pc:grpChg chg="mod">
          <ac:chgData name="Secretariaat (Stichting SOM)" userId="a86f11f1-fb5f-4fb3-a8d6-7303c3983ccc" providerId="ADAL" clId="{1F3F7708-6817-46DE-85FF-0FCF087120DE}" dt="2023-06-22T09:17:48.358" v="148" actId="207"/>
          <ac:grpSpMkLst>
            <pc:docMk/>
            <pc:sldMk cId="0" sldId="365"/>
            <ac:grpSpMk id="16393" creationId="{218A637B-E1C7-496C-968E-00D4258C48DB}"/>
          </ac:grpSpMkLst>
        </pc:grpChg>
        <pc:grpChg chg="mod">
          <ac:chgData name="Secretariaat (Stichting SOM)" userId="a86f11f1-fb5f-4fb3-a8d6-7303c3983ccc" providerId="ADAL" clId="{1F3F7708-6817-46DE-85FF-0FCF087120DE}" dt="2023-06-22T09:22:06.499" v="167" actId="207"/>
          <ac:grpSpMkLst>
            <pc:docMk/>
            <pc:sldMk cId="0" sldId="365"/>
            <ac:grpSpMk id="16394" creationId="{60367427-6CAF-483F-BC2C-02D1410018F9}"/>
          </ac:grpSpMkLst>
        </pc:grpChg>
        <pc:grpChg chg="mod">
          <ac:chgData name="Secretariaat (Stichting SOM)" userId="a86f11f1-fb5f-4fb3-a8d6-7303c3983ccc" providerId="ADAL" clId="{1F3F7708-6817-46DE-85FF-0FCF087120DE}" dt="2023-06-22T09:22:20.840" v="169" actId="207"/>
          <ac:grpSpMkLst>
            <pc:docMk/>
            <pc:sldMk cId="0" sldId="365"/>
            <ac:grpSpMk id="16395" creationId="{1EECA590-D37A-4367-8EF3-83581E29DE4E}"/>
          </ac:grpSpMkLst>
        </pc:grpChg>
        <pc:grpChg chg="mod">
          <ac:chgData name="Secretariaat (Stichting SOM)" userId="a86f11f1-fb5f-4fb3-a8d6-7303c3983ccc" providerId="ADAL" clId="{1F3F7708-6817-46DE-85FF-0FCF087120DE}" dt="2023-06-22T09:13:25.699" v="128" actId="1076"/>
          <ac:grpSpMkLst>
            <pc:docMk/>
            <pc:sldMk cId="0" sldId="365"/>
            <ac:grpSpMk id="16396" creationId="{0DB8106C-DC9C-4593-A6D3-2DDDE8C303B7}"/>
          </ac:grpSpMkLst>
        </pc:grpChg>
        <pc:grpChg chg="mod">
          <ac:chgData name="Secretariaat (Stichting SOM)" userId="a86f11f1-fb5f-4fb3-a8d6-7303c3983ccc" providerId="ADAL" clId="{1F3F7708-6817-46DE-85FF-0FCF087120DE}" dt="2023-06-22T09:13:25.699" v="128" actId="1076"/>
          <ac:grpSpMkLst>
            <pc:docMk/>
            <pc:sldMk cId="0" sldId="365"/>
            <ac:grpSpMk id="16398" creationId="{B55453C9-FE34-40AF-A71F-7F481A5BDFE9}"/>
          </ac:grpSpMkLst>
        </pc:grpChg>
        <pc:grpChg chg="mod">
          <ac:chgData name="Secretariaat (Stichting SOM)" userId="a86f11f1-fb5f-4fb3-a8d6-7303c3983ccc" providerId="ADAL" clId="{1F3F7708-6817-46DE-85FF-0FCF087120DE}" dt="2023-06-22T09:13:25.699" v="128" actId="1076"/>
          <ac:grpSpMkLst>
            <pc:docMk/>
            <pc:sldMk cId="0" sldId="365"/>
            <ac:grpSpMk id="16399" creationId="{64CB18E0-9CD2-4984-B67A-6FC2F0E72023}"/>
          </ac:grpSpMkLst>
        </pc:grpChg>
        <pc:grpChg chg="mod">
          <ac:chgData name="Secretariaat (Stichting SOM)" userId="a86f11f1-fb5f-4fb3-a8d6-7303c3983ccc" providerId="ADAL" clId="{1F3F7708-6817-46DE-85FF-0FCF087120DE}" dt="2023-06-22T09:13:25.699" v="128" actId="1076"/>
          <ac:grpSpMkLst>
            <pc:docMk/>
            <pc:sldMk cId="0" sldId="365"/>
            <ac:grpSpMk id="16400" creationId="{BF06FD3F-A463-421E-9CBB-0DC585106ABD}"/>
          </ac:grpSpMkLst>
        </pc:grpChg>
        <pc:grpChg chg="mod">
          <ac:chgData name="Secretariaat (Stichting SOM)" userId="a86f11f1-fb5f-4fb3-a8d6-7303c3983ccc" providerId="ADAL" clId="{1F3F7708-6817-46DE-85FF-0FCF087120DE}" dt="2023-06-22T09:13:25.699" v="128" actId="1076"/>
          <ac:grpSpMkLst>
            <pc:docMk/>
            <pc:sldMk cId="0" sldId="365"/>
            <ac:grpSpMk id="16405" creationId="{5038AB9B-0CD6-40CC-84FC-84F75B73D07F}"/>
          </ac:grpSpMkLst>
        </pc:grpChg>
        <pc:grpChg chg="mod">
          <ac:chgData name="Secretariaat (Stichting SOM)" userId="a86f11f1-fb5f-4fb3-a8d6-7303c3983ccc" providerId="ADAL" clId="{1F3F7708-6817-46DE-85FF-0FCF087120DE}" dt="2023-06-22T09:13:25.699" v="128" actId="1076"/>
          <ac:grpSpMkLst>
            <pc:docMk/>
            <pc:sldMk cId="0" sldId="365"/>
            <ac:grpSpMk id="16423" creationId="{7F111858-8C63-48CA-91BD-98A4C2033CE6}"/>
          </ac:grpSpMkLst>
        </pc:grpChg>
        <pc:grpChg chg="mod">
          <ac:chgData name="Secretariaat (Stichting SOM)" userId="a86f11f1-fb5f-4fb3-a8d6-7303c3983ccc" providerId="ADAL" clId="{1F3F7708-6817-46DE-85FF-0FCF087120DE}" dt="2023-06-22T09:13:49.227" v="130" actId="1076"/>
          <ac:grpSpMkLst>
            <pc:docMk/>
            <pc:sldMk cId="0" sldId="365"/>
            <ac:grpSpMk id="16444" creationId="{9ABCC1A8-F183-4FB7-9F1C-CE881CA9EE2E}"/>
          </ac:grpSpMkLst>
        </pc:grpChg>
      </pc:sldChg>
      <pc:sldChg chg="del">
        <pc:chgData name="Secretariaat (Stichting SOM)" userId="a86f11f1-fb5f-4fb3-a8d6-7303c3983ccc" providerId="ADAL" clId="{1F3F7708-6817-46DE-85FF-0FCF087120DE}" dt="2023-06-22T09:15:41.415" v="131" actId="2696"/>
        <pc:sldMkLst>
          <pc:docMk/>
          <pc:sldMk cId="0" sldId="366"/>
        </pc:sldMkLst>
      </pc:sldChg>
      <pc:sldChg chg="addSp delSp modSp mod">
        <pc:chgData name="Secretariaat (Stichting SOM)" userId="a86f11f1-fb5f-4fb3-a8d6-7303c3983ccc" providerId="ADAL" clId="{1F3F7708-6817-46DE-85FF-0FCF087120DE}" dt="2023-07-04T13:08:15.212" v="791" actId="5793"/>
        <pc:sldMkLst>
          <pc:docMk/>
          <pc:sldMk cId="0" sldId="367"/>
        </pc:sldMkLst>
        <pc:spChg chg="add mod">
          <ac:chgData name="Secretariaat (Stichting SOM)" userId="a86f11f1-fb5f-4fb3-a8d6-7303c3983ccc" providerId="ADAL" clId="{1F3F7708-6817-46DE-85FF-0FCF087120DE}" dt="2023-06-22T09:17:32.653" v="147" actId="207"/>
          <ac:spMkLst>
            <pc:docMk/>
            <pc:sldMk cId="0" sldId="367"/>
            <ac:spMk id="2" creationId="{5BA0CF48-D622-9311-BF36-8DB569CED936}"/>
          </ac:spMkLst>
        </pc:spChg>
        <pc:spChg chg="add del mod">
          <ac:chgData name="Secretariaat (Stichting SOM)" userId="a86f11f1-fb5f-4fb3-a8d6-7303c3983ccc" providerId="ADAL" clId="{1F3F7708-6817-46DE-85FF-0FCF087120DE}" dt="2023-07-04T13:06:04.542" v="755" actId="478"/>
          <ac:spMkLst>
            <pc:docMk/>
            <pc:sldMk cId="0" sldId="367"/>
            <ac:spMk id="3" creationId="{06570039-C89A-74F7-89E5-981DB66558A8}"/>
          </ac:spMkLst>
        </pc:spChg>
        <pc:spChg chg="add del mod">
          <ac:chgData name="Secretariaat (Stichting SOM)" userId="a86f11f1-fb5f-4fb3-a8d6-7303c3983ccc" providerId="ADAL" clId="{1F3F7708-6817-46DE-85FF-0FCF087120DE}" dt="2023-07-04T13:07:30.022" v="784" actId="478"/>
          <ac:spMkLst>
            <pc:docMk/>
            <pc:sldMk cId="0" sldId="367"/>
            <ac:spMk id="4" creationId="{BDA73D60-B298-E30F-1197-E145BAD2C0F3}"/>
          </ac:spMkLst>
        </pc:spChg>
        <pc:spChg chg="mod">
          <ac:chgData name="Secretariaat (Stichting SOM)" userId="a86f11f1-fb5f-4fb3-a8d6-7303c3983ccc" providerId="ADAL" clId="{1F3F7708-6817-46DE-85FF-0FCF087120DE}" dt="2023-07-04T13:08:15.212" v="791" actId="5793"/>
          <ac:spMkLst>
            <pc:docMk/>
            <pc:sldMk cId="0" sldId="367"/>
            <ac:spMk id="20482" creationId="{FE55EE59-7B07-4990-9CB0-A6E1D03A421B}"/>
          </ac:spMkLst>
        </pc:spChg>
        <pc:spChg chg="mod">
          <ac:chgData name="Secretariaat (Stichting SOM)" userId="a86f11f1-fb5f-4fb3-a8d6-7303c3983ccc" providerId="ADAL" clId="{1F3F7708-6817-46DE-85FF-0FCF087120DE}" dt="2023-07-04T12:33:09.799" v="637" actId="207"/>
          <ac:spMkLst>
            <pc:docMk/>
            <pc:sldMk cId="0" sldId="367"/>
            <ac:spMk id="20483" creationId="{F5C27DD6-B7AE-483A-AF53-C55DC74F5789}"/>
          </ac:spMkLst>
        </pc:spChg>
      </pc:sldChg>
      <pc:sldChg chg="modSp mod">
        <pc:chgData name="Secretariaat (Stichting SOM)" userId="a86f11f1-fb5f-4fb3-a8d6-7303c3983ccc" providerId="ADAL" clId="{1F3F7708-6817-46DE-85FF-0FCF087120DE}" dt="2023-06-22T09:19:06.817" v="151" actId="20577"/>
        <pc:sldMkLst>
          <pc:docMk/>
          <pc:sldMk cId="0" sldId="368"/>
        </pc:sldMkLst>
        <pc:spChg chg="mod">
          <ac:chgData name="Secretariaat (Stichting SOM)" userId="a86f11f1-fb5f-4fb3-a8d6-7303c3983ccc" providerId="ADAL" clId="{1F3F7708-6817-46DE-85FF-0FCF087120DE}" dt="2023-06-22T09:19:06.817" v="151" actId="20577"/>
          <ac:spMkLst>
            <pc:docMk/>
            <pc:sldMk cId="0" sldId="368"/>
            <ac:spMk id="22547" creationId="{4EAF83BF-233E-40A5-AF4E-56B851B3D69F}"/>
          </ac:spMkLst>
        </pc:spChg>
      </pc:sldChg>
      <pc:sldChg chg="del">
        <pc:chgData name="Secretariaat (Stichting SOM)" userId="a86f11f1-fb5f-4fb3-a8d6-7303c3983ccc" providerId="ADAL" clId="{1F3F7708-6817-46DE-85FF-0FCF087120DE}" dt="2023-06-22T09:19:22.339" v="152" actId="2696"/>
        <pc:sldMkLst>
          <pc:docMk/>
          <pc:sldMk cId="0" sldId="369"/>
        </pc:sldMkLst>
      </pc:sldChg>
      <pc:sldChg chg="addSp delSp modSp mod">
        <pc:chgData name="Secretariaat (Stichting SOM)" userId="a86f11f1-fb5f-4fb3-a8d6-7303c3983ccc" providerId="ADAL" clId="{1F3F7708-6817-46DE-85FF-0FCF087120DE}" dt="2023-07-04T12:33:04.462" v="636" actId="207"/>
        <pc:sldMkLst>
          <pc:docMk/>
          <pc:sldMk cId="0" sldId="370"/>
        </pc:sldMkLst>
        <pc:spChg chg="add del mod">
          <ac:chgData name="Secretariaat (Stichting SOM)" userId="a86f11f1-fb5f-4fb3-a8d6-7303c3983ccc" providerId="ADAL" clId="{1F3F7708-6817-46DE-85FF-0FCF087120DE}" dt="2023-06-22T09:20:59.723" v="158"/>
          <ac:spMkLst>
            <pc:docMk/>
            <pc:sldMk cId="0" sldId="370"/>
            <ac:spMk id="2" creationId="{B4297CF2-AA59-A6D4-8AF9-2A77B4139AF3}"/>
          </ac:spMkLst>
        </pc:spChg>
        <pc:spChg chg="add mod">
          <ac:chgData name="Secretariaat (Stichting SOM)" userId="a86f11f1-fb5f-4fb3-a8d6-7303c3983ccc" providerId="ADAL" clId="{1F3F7708-6817-46DE-85FF-0FCF087120DE}" dt="2023-06-22T09:23:39.208" v="172" actId="207"/>
          <ac:spMkLst>
            <pc:docMk/>
            <pc:sldMk cId="0" sldId="370"/>
            <ac:spMk id="3" creationId="{11A91C5C-5E37-0B14-0552-4D054F5DCFDF}"/>
          </ac:spMkLst>
        </pc:spChg>
        <pc:spChg chg="mod">
          <ac:chgData name="Secretariaat (Stichting SOM)" userId="a86f11f1-fb5f-4fb3-a8d6-7303c3983ccc" providerId="ADAL" clId="{1F3F7708-6817-46DE-85FF-0FCF087120DE}" dt="2023-06-22T09:27:02.656" v="199" actId="255"/>
          <ac:spMkLst>
            <pc:docMk/>
            <pc:sldMk cId="0" sldId="370"/>
            <ac:spMk id="26626" creationId="{0EBA1325-DB3F-400F-9C1A-862E960F6D9F}"/>
          </ac:spMkLst>
        </pc:spChg>
        <pc:spChg chg="mod">
          <ac:chgData name="Secretariaat (Stichting SOM)" userId="a86f11f1-fb5f-4fb3-a8d6-7303c3983ccc" providerId="ADAL" clId="{1F3F7708-6817-46DE-85FF-0FCF087120DE}" dt="2023-07-04T12:33:04.462" v="636" actId="207"/>
          <ac:spMkLst>
            <pc:docMk/>
            <pc:sldMk cId="0" sldId="370"/>
            <ac:spMk id="26627" creationId="{0450E617-A730-417F-ABD9-7EEF416B98A4}"/>
          </ac:spMkLst>
        </pc:spChg>
      </pc:sldChg>
      <pc:sldChg chg="del">
        <pc:chgData name="Secretariaat (Stichting SOM)" userId="a86f11f1-fb5f-4fb3-a8d6-7303c3983ccc" providerId="ADAL" clId="{1F3F7708-6817-46DE-85FF-0FCF087120DE}" dt="2023-06-22T09:24:51.691" v="173" actId="2696"/>
        <pc:sldMkLst>
          <pc:docMk/>
          <pc:sldMk cId="0" sldId="371"/>
        </pc:sldMkLst>
      </pc:sldChg>
      <pc:sldChg chg="modSp del mod">
        <pc:chgData name="Secretariaat (Stichting SOM)" userId="a86f11f1-fb5f-4fb3-a8d6-7303c3983ccc" providerId="ADAL" clId="{1F3F7708-6817-46DE-85FF-0FCF087120DE}" dt="2023-06-22T09:29:49.597" v="209" actId="2696"/>
        <pc:sldMkLst>
          <pc:docMk/>
          <pc:sldMk cId="0" sldId="372"/>
        </pc:sldMkLst>
        <pc:spChg chg="mod">
          <ac:chgData name="Secretariaat (Stichting SOM)" userId="a86f11f1-fb5f-4fb3-a8d6-7303c3983ccc" providerId="ADAL" clId="{1F3F7708-6817-46DE-85FF-0FCF087120DE}" dt="2023-06-22T09:29:15.120" v="206" actId="21"/>
          <ac:spMkLst>
            <pc:docMk/>
            <pc:sldMk cId="0" sldId="372"/>
            <ac:spMk id="30722" creationId="{787B7B4B-6977-45FD-AA5E-01374C76506B}"/>
          </ac:spMkLst>
        </pc:spChg>
      </pc:sldChg>
      <pc:sldChg chg="del">
        <pc:chgData name="Secretariaat (Stichting SOM)" userId="a86f11f1-fb5f-4fb3-a8d6-7303c3983ccc" providerId="ADAL" clId="{1F3F7708-6817-46DE-85FF-0FCF087120DE}" dt="2023-06-22T09:30:04.310" v="210" actId="2696"/>
        <pc:sldMkLst>
          <pc:docMk/>
          <pc:sldMk cId="0" sldId="373"/>
        </pc:sldMkLst>
      </pc:sldChg>
      <pc:sldChg chg="modSp add del mod">
        <pc:chgData name="Secretariaat (Stichting SOM)" userId="a86f11f1-fb5f-4fb3-a8d6-7303c3983ccc" providerId="ADAL" clId="{1F3F7708-6817-46DE-85FF-0FCF087120DE}" dt="2023-06-22T09:45:53.204" v="309" actId="2696"/>
        <pc:sldMkLst>
          <pc:docMk/>
          <pc:sldMk cId="0" sldId="374"/>
        </pc:sldMkLst>
        <pc:spChg chg="mod">
          <ac:chgData name="Secretariaat (Stichting SOM)" userId="a86f11f1-fb5f-4fb3-a8d6-7303c3983ccc" providerId="ADAL" clId="{1F3F7708-6817-46DE-85FF-0FCF087120DE}" dt="2023-06-22T09:36:35.135" v="239" actId="21"/>
          <ac:spMkLst>
            <pc:docMk/>
            <pc:sldMk cId="0" sldId="374"/>
            <ac:spMk id="34818" creationId="{8CC44DDF-BDB1-4369-9BF3-23B7419EEE3E}"/>
          </ac:spMkLst>
        </pc:spChg>
      </pc:sldChg>
      <pc:sldChg chg="del">
        <pc:chgData name="Secretariaat (Stichting SOM)" userId="a86f11f1-fb5f-4fb3-a8d6-7303c3983ccc" providerId="ADAL" clId="{1F3F7708-6817-46DE-85FF-0FCF087120DE}" dt="2023-06-22T09:46:07.870" v="310" actId="2696"/>
        <pc:sldMkLst>
          <pc:docMk/>
          <pc:sldMk cId="0" sldId="384"/>
        </pc:sldMkLst>
      </pc:sldChg>
      <pc:sldChg chg="addSp delSp modSp mod">
        <pc:chgData name="Secretariaat (Stichting SOM)" userId="a86f11f1-fb5f-4fb3-a8d6-7303c3983ccc" providerId="ADAL" clId="{1F3F7708-6817-46DE-85FF-0FCF087120DE}" dt="2023-07-04T12:32:45.648" v="633" actId="207"/>
        <pc:sldMkLst>
          <pc:docMk/>
          <pc:sldMk cId="0" sldId="385"/>
        </pc:sldMkLst>
        <pc:spChg chg="add del mod">
          <ac:chgData name="Secretariaat (Stichting SOM)" userId="a86f11f1-fb5f-4fb3-a8d6-7303c3983ccc" providerId="ADAL" clId="{1F3F7708-6817-46DE-85FF-0FCF087120DE}" dt="2023-06-22T09:46:33.929" v="314"/>
          <ac:spMkLst>
            <pc:docMk/>
            <pc:sldMk cId="0" sldId="385"/>
            <ac:spMk id="2" creationId="{705BC50B-32EA-F90C-2056-E4BE46CF5F63}"/>
          </ac:spMkLst>
        </pc:spChg>
        <pc:spChg chg="add mod">
          <ac:chgData name="Secretariaat (Stichting SOM)" userId="a86f11f1-fb5f-4fb3-a8d6-7303c3983ccc" providerId="ADAL" clId="{1F3F7708-6817-46DE-85FF-0FCF087120DE}" dt="2023-06-22T09:47:10.246" v="318" actId="207"/>
          <ac:spMkLst>
            <pc:docMk/>
            <pc:sldMk cId="0" sldId="385"/>
            <ac:spMk id="3" creationId="{A4B1375D-4FEB-183C-EAAC-47596452808C}"/>
          </ac:spMkLst>
        </pc:spChg>
        <pc:spChg chg="mod">
          <ac:chgData name="Secretariaat (Stichting SOM)" userId="a86f11f1-fb5f-4fb3-a8d6-7303c3983ccc" providerId="ADAL" clId="{1F3F7708-6817-46DE-85FF-0FCF087120DE}" dt="2023-06-22T09:48:27.184" v="375" actId="6549"/>
          <ac:spMkLst>
            <pc:docMk/>
            <pc:sldMk cId="0" sldId="385"/>
            <ac:spMk id="43010" creationId="{A4AF53D3-72C9-44C7-BB61-629F26D3E7B4}"/>
          </ac:spMkLst>
        </pc:spChg>
        <pc:spChg chg="mod">
          <ac:chgData name="Secretariaat (Stichting SOM)" userId="a86f11f1-fb5f-4fb3-a8d6-7303c3983ccc" providerId="ADAL" clId="{1F3F7708-6817-46DE-85FF-0FCF087120DE}" dt="2023-07-04T12:32:45.648" v="633" actId="207"/>
          <ac:spMkLst>
            <pc:docMk/>
            <pc:sldMk cId="0" sldId="385"/>
            <ac:spMk id="53251" creationId="{3B5818A6-3E61-4858-B2B9-C723E08A82B5}"/>
          </ac:spMkLst>
        </pc:spChg>
      </pc:sldChg>
      <pc:sldChg chg="del">
        <pc:chgData name="Secretariaat (Stichting SOM)" userId="a86f11f1-fb5f-4fb3-a8d6-7303c3983ccc" providerId="ADAL" clId="{1F3F7708-6817-46DE-85FF-0FCF087120DE}" dt="2023-06-22T09:48:44.457" v="376" actId="2696"/>
        <pc:sldMkLst>
          <pc:docMk/>
          <pc:sldMk cId="0" sldId="386"/>
        </pc:sldMkLst>
      </pc:sldChg>
      <pc:sldChg chg="addSp delSp modSp mod setBg">
        <pc:chgData name="Secretariaat (Stichting SOM)" userId="a86f11f1-fb5f-4fb3-a8d6-7303c3983ccc" providerId="ADAL" clId="{1F3F7708-6817-46DE-85FF-0FCF087120DE}" dt="2023-07-04T12:32:29.695" v="632" actId="207"/>
        <pc:sldMkLst>
          <pc:docMk/>
          <pc:sldMk cId="0" sldId="387"/>
        </pc:sldMkLst>
        <pc:spChg chg="add mod">
          <ac:chgData name="Secretariaat (Stichting SOM)" userId="a86f11f1-fb5f-4fb3-a8d6-7303c3983ccc" providerId="ADAL" clId="{1F3F7708-6817-46DE-85FF-0FCF087120DE}" dt="2023-06-22T09:50:01.396" v="385" actId="207"/>
          <ac:spMkLst>
            <pc:docMk/>
            <pc:sldMk cId="0" sldId="387"/>
            <ac:spMk id="3" creationId="{E623FECC-9553-F9E7-C055-003C022E7A65}"/>
          </ac:spMkLst>
        </pc:spChg>
        <pc:spChg chg="add del mod">
          <ac:chgData name="Secretariaat (Stichting SOM)" userId="a86f11f1-fb5f-4fb3-a8d6-7303c3983ccc" providerId="ADAL" clId="{1F3F7708-6817-46DE-85FF-0FCF087120DE}" dt="2023-06-22T09:49:11.778" v="382"/>
          <ac:spMkLst>
            <pc:docMk/>
            <pc:sldMk cId="0" sldId="387"/>
            <ac:spMk id="4" creationId="{85619195-0EF1-00F0-248A-39B17C5BBAEF}"/>
          </ac:spMkLst>
        </pc:spChg>
        <pc:spChg chg="mod">
          <ac:chgData name="Secretariaat (Stichting SOM)" userId="a86f11f1-fb5f-4fb3-a8d6-7303c3983ccc" providerId="ADAL" clId="{1F3F7708-6817-46DE-85FF-0FCF087120DE}" dt="2023-06-22T09:50:43.636" v="390" actId="6549"/>
          <ac:spMkLst>
            <pc:docMk/>
            <pc:sldMk cId="0" sldId="387"/>
            <ac:spMk id="47106" creationId="{1F4C75B7-C19C-4DE5-A2B4-251396BEBF7F}"/>
          </ac:spMkLst>
        </pc:spChg>
        <pc:spChg chg="mod">
          <ac:chgData name="Secretariaat (Stichting SOM)" userId="a86f11f1-fb5f-4fb3-a8d6-7303c3983ccc" providerId="ADAL" clId="{1F3F7708-6817-46DE-85FF-0FCF087120DE}" dt="2023-07-04T12:32:29.695" v="632" actId="207"/>
          <ac:spMkLst>
            <pc:docMk/>
            <pc:sldMk cId="0" sldId="387"/>
            <ac:spMk id="57347" creationId="{FC1D2669-495B-469D-8901-FC30FC46F802}"/>
          </ac:spMkLst>
        </pc:spChg>
      </pc:sldChg>
      <pc:sldChg chg="modSp mod">
        <pc:chgData name="Secretariaat (Stichting SOM)" userId="a86f11f1-fb5f-4fb3-a8d6-7303c3983ccc" providerId="ADAL" clId="{1F3F7708-6817-46DE-85FF-0FCF087120DE}" dt="2023-07-04T12:32:10.113" v="629" actId="207"/>
        <pc:sldMkLst>
          <pc:docMk/>
          <pc:sldMk cId="0" sldId="388"/>
        </pc:sldMkLst>
        <pc:spChg chg="mod">
          <ac:chgData name="Secretariaat (Stichting SOM)" userId="a86f11f1-fb5f-4fb3-a8d6-7303c3983ccc" providerId="ADAL" clId="{1F3F7708-6817-46DE-85FF-0FCF087120DE}" dt="2023-07-04T12:32:10.113" v="629" actId="207"/>
          <ac:spMkLst>
            <pc:docMk/>
            <pc:sldMk cId="0" sldId="388"/>
            <ac:spMk id="22531" creationId="{395532AD-3AB6-4AC1-A27A-85FCE35F1977}"/>
          </ac:spMkLst>
        </pc:spChg>
      </pc:sldChg>
      <pc:sldChg chg="modSp mod">
        <pc:chgData name="Secretariaat (Stichting SOM)" userId="a86f11f1-fb5f-4fb3-a8d6-7303c3983ccc" providerId="ADAL" clId="{1F3F7708-6817-46DE-85FF-0FCF087120DE}" dt="2023-07-05T08:21:42.826" v="902" actId="6549"/>
        <pc:sldMkLst>
          <pc:docMk/>
          <pc:sldMk cId="0" sldId="392"/>
        </pc:sldMkLst>
        <pc:spChg chg="mod">
          <ac:chgData name="Secretariaat (Stichting SOM)" userId="a86f11f1-fb5f-4fb3-a8d6-7303c3983ccc" providerId="ADAL" clId="{1F3F7708-6817-46DE-85FF-0FCF087120DE}" dt="2023-07-05T08:21:42.826" v="902" actId="6549"/>
          <ac:spMkLst>
            <pc:docMk/>
            <pc:sldMk cId="0" sldId="392"/>
            <ac:spMk id="38915" creationId="{A3F1C432-5781-4AA2-BFBC-592CDCD15CD5}"/>
          </ac:spMkLst>
        </pc:spChg>
      </pc:sldChg>
      <pc:sldChg chg="modSp mod">
        <pc:chgData name="Secretariaat (Stichting SOM)" userId="a86f11f1-fb5f-4fb3-a8d6-7303c3983ccc" providerId="ADAL" clId="{1F3F7708-6817-46DE-85FF-0FCF087120DE}" dt="2023-07-05T08:22:30.976" v="927" actId="6549"/>
        <pc:sldMkLst>
          <pc:docMk/>
          <pc:sldMk cId="0" sldId="395"/>
        </pc:sldMkLst>
        <pc:spChg chg="mod">
          <ac:chgData name="Secretariaat (Stichting SOM)" userId="a86f11f1-fb5f-4fb3-a8d6-7303c3983ccc" providerId="ADAL" clId="{1F3F7708-6817-46DE-85FF-0FCF087120DE}" dt="2023-07-05T08:22:30.976" v="927" actId="6549"/>
          <ac:spMkLst>
            <pc:docMk/>
            <pc:sldMk cId="0" sldId="395"/>
            <ac:spMk id="71682" creationId="{DDB00605-503C-47AC-8F97-BDD08279FAFB}"/>
          </ac:spMkLst>
        </pc:spChg>
      </pc:sldChg>
      <pc:sldChg chg="modSp mod">
        <pc:chgData name="Secretariaat (Stichting SOM)" userId="a86f11f1-fb5f-4fb3-a8d6-7303c3983ccc" providerId="ADAL" clId="{1F3F7708-6817-46DE-85FF-0FCF087120DE}" dt="2023-07-04T12:31:32.951" v="628" actId="20577"/>
        <pc:sldMkLst>
          <pc:docMk/>
          <pc:sldMk cId="0" sldId="396"/>
        </pc:sldMkLst>
        <pc:spChg chg="mod">
          <ac:chgData name="Secretariaat (Stichting SOM)" userId="a86f11f1-fb5f-4fb3-a8d6-7303c3983ccc" providerId="ADAL" clId="{1F3F7708-6817-46DE-85FF-0FCF087120DE}" dt="2023-07-04T12:31:32.951" v="628" actId="20577"/>
          <ac:spMkLst>
            <pc:docMk/>
            <pc:sldMk cId="0" sldId="396"/>
            <ac:spMk id="73731" creationId="{A17C94DB-C79B-4CD8-B097-3ADC0713EA20}"/>
          </ac:spMkLst>
        </pc:spChg>
      </pc:sldChg>
      <pc:sldChg chg="modSp add mod">
        <pc:chgData name="Secretariaat (Stichting SOM)" userId="a86f11f1-fb5f-4fb3-a8d6-7303c3983ccc" providerId="ADAL" clId="{1F3F7708-6817-46DE-85FF-0FCF087120DE}" dt="2023-07-04T12:33:00.214" v="635" actId="207"/>
        <pc:sldMkLst>
          <pc:docMk/>
          <pc:sldMk cId="3636520129" sldId="398"/>
        </pc:sldMkLst>
        <pc:spChg chg="mod">
          <ac:chgData name="Secretariaat (Stichting SOM)" userId="a86f11f1-fb5f-4fb3-a8d6-7303c3983ccc" providerId="ADAL" clId="{1F3F7708-6817-46DE-85FF-0FCF087120DE}" dt="2023-06-22T09:29:31.794" v="208" actId="20577"/>
          <ac:spMkLst>
            <pc:docMk/>
            <pc:sldMk cId="3636520129" sldId="398"/>
            <ac:spMk id="26626" creationId="{0EBA1325-DB3F-400F-9C1A-862E960F6D9F}"/>
          </ac:spMkLst>
        </pc:spChg>
        <pc:spChg chg="mod">
          <ac:chgData name="Secretariaat (Stichting SOM)" userId="a86f11f1-fb5f-4fb3-a8d6-7303c3983ccc" providerId="ADAL" clId="{1F3F7708-6817-46DE-85FF-0FCF087120DE}" dt="2023-07-04T12:33:00.214" v="635" actId="207"/>
          <ac:spMkLst>
            <pc:docMk/>
            <pc:sldMk cId="3636520129" sldId="398"/>
            <ac:spMk id="26627" creationId="{0450E617-A730-417F-ABD9-7EEF416B98A4}"/>
          </ac:spMkLst>
        </pc:spChg>
      </pc:sldChg>
      <pc:sldChg chg="addSp delSp modSp add mod">
        <pc:chgData name="Secretariaat (Stichting SOM)" userId="a86f11f1-fb5f-4fb3-a8d6-7303c3983ccc" providerId="ADAL" clId="{1F3F7708-6817-46DE-85FF-0FCF087120DE}" dt="2023-07-04T12:32:54.975" v="634" actId="207"/>
        <pc:sldMkLst>
          <pc:docMk/>
          <pc:sldMk cId="3401304724" sldId="399"/>
        </pc:sldMkLst>
        <pc:spChg chg="add del mod">
          <ac:chgData name="Secretariaat (Stichting SOM)" userId="a86f11f1-fb5f-4fb3-a8d6-7303c3983ccc" providerId="ADAL" clId="{1F3F7708-6817-46DE-85FF-0FCF087120DE}" dt="2023-06-22T09:44:45.294" v="307" actId="478"/>
          <ac:spMkLst>
            <pc:docMk/>
            <pc:sldMk cId="3401304724" sldId="399"/>
            <ac:spMk id="2" creationId="{60C3E79D-243B-A8F0-47BC-EFBF58787C87}"/>
          </ac:spMkLst>
        </pc:spChg>
        <pc:spChg chg="add del mod">
          <ac:chgData name="Secretariaat (Stichting SOM)" userId="a86f11f1-fb5f-4fb3-a8d6-7303c3983ccc" providerId="ADAL" clId="{1F3F7708-6817-46DE-85FF-0FCF087120DE}" dt="2023-06-22T09:44:44.506" v="306" actId="478"/>
          <ac:spMkLst>
            <pc:docMk/>
            <pc:sldMk cId="3401304724" sldId="399"/>
            <ac:spMk id="4" creationId="{D0FE500A-2EA4-3796-2F40-B134D049555F}"/>
          </ac:spMkLst>
        </pc:spChg>
        <pc:spChg chg="add del mod">
          <ac:chgData name="Secretariaat (Stichting SOM)" userId="a86f11f1-fb5f-4fb3-a8d6-7303c3983ccc" providerId="ADAL" clId="{1F3F7708-6817-46DE-85FF-0FCF087120DE}" dt="2023-06-22T09:39:44.095" v="266" actId="478"/>
          <ac:spMkLst>
            <pc:docMk/>
            <pc:sldMk cId="3401304724" sldId="399"/>
            <ac:spMk id="5" creationId="{D0D6676A-5755-179B-425A-1CC889A74D2A}"/>
          </ac:spMkLst>
        </pc:spChg>
        <pc:spChg chg="add del mod">
          <ac:chgData name="Secretariaat (Stichting SOM)" userId="a86f11f1-fb5f-4fb3-a8d6-7303c3983ccc" providerId="ADAL" clId="{1F3F7708-6817-46DE-85FF-0FCF087120DE}" dt="2023-06-22T09:39:44.095" v="266" actId="478"/>
          <ac:spMkLst>
            <pc:docMk/>
            <pc:sldMk cId="3401304724" sldId="399"/>
            <ac:spMk id="6" creationId="{8A2FDBB7-86B9-3ABF-71D6-40D7A8A2B656}"/>
          </ac:spMkLst>
        </pc:spChg>
        <pc:spChg chg="add del mod">
          <ac:chgData name="Secretariaat (Stichting SOM)" userId="a86f11f1-fb5f-4fb3-a8d6-7303c3983ccc" providerId="ADAL" clId="{1F3F7708-6817-46DE-85FF-0FCF087120DE}" dt="2023-06-22T09:40:34.111" v="282" actId="478"/>
          <ac:spMkLst>
            <pc:docMk/>
            <pc:sldMk cId="3401304724" sldId="399"/>
            <ac:spMk id="7" creationId="{A74758EF-0597-7AF7-9C02-3CAA85E21F1B}"/>
          </ac:spMkLst>
        </pc:spChg>
        <pc:spChg chg="add del mod">
          <ac:chgData name="Secretariaat (Stichting SOM)" userId="a86f11f1-fb5f-4fb3-a8d6-7303c3983ccc" providerId="ADAL" clId="{1F3F7708-6817-46DE-85FF-0FCF087120DE}" dt="2023-06-22T09:40:34.111" v="282" actId="478"/>
          <ac:spMkLst>
            <pc:docMk/>
            <pc:sldMk cId="3401304724" sldId="399"/>
            <ac:spMk id="8" creationId="{E28782AB-52B8-B7E0-13E2-AA36057C9ED9}"/>
          </ac:spMkLst>
        </pc:spChg>
        <pc:spChg chg="mod">
          <ac:chgData name="Secretariaat (Stichting SOM)" userId="a86f11f1-fb5f-4fb3-a8d6-7303c3983ccc" providerId="ADAL" clId="{1F3F7708-6817-46DE-85FF-0FCF087120DE}" dt="2023-07-04T12:32:54.975" v="634" actId="207"/>
          <ac:spMkLst>
            <pc:docMk/>
            <pc:sldMk cId="3401304724" sldId="399"/>
            <ac:spMk id="10" creationId="{03D34BE6-4743-F994-CE78-91CB2C5DDE1C}"/>
          </ac:spMkLst>
        </pc:spChg>
        <pc:spChg chg="mod">
          <ac:chgData name="Secretariaat (Stichting SOM)" userId="a86f11f1-fb5f-4fb3-a8d6-7303c3983ccc" providerId="ADAL" clId="{1F3F7708-6817-46DE-85FF-0FCF087120DE}" dt="2023-06-22T09:44:53.879" v="308" actId="1076"/>
          <ac:spMkLst>
            <pc:docMk/>
            <pc:sldMk cId="3401304724" sldId="399"/>
            <ac:spMk id="11" creationId="{69B2C16A-25B6-4484-05D6-7A4E63C42A19}"/>
          </ac:spMkLst>
        </pc:spChg>
        <pc:spChg chg="mod">
          <ac:chgData name="Secretariaat (Stichting SOM)" userId="a86f11f1-fb5f-4fb3-a8d6-7303c3983ccc" providerId="ADAL" clId="{1F3F7708-6817-46DE-85FF-0FCF087120DE}" dt="2023-06-22T09:44:53.879" v="308" actId="1076"/>
          <ac:spMkLst>
            <pc:docMk/>
            <pc:sldMk cId="3401304724" sldId="399"/>
            <ac:spMk id="14" creationId="{C4650602-6842-44C9-A3C1-38CDE5EE9A6A}"/>
          </ac:spMkLst>
        </pc:spChg>
        <pc:spChg chg="mod">
          <ac:chgData name="Secretariaat (Stichting SOM)" userId="a86f11f1-fb5f-4fb3-a8d6-7303c3983ccc" providerId="ADAL" clId="{1F3F7708-6817-46DE-85FF-0FCF087120DE}" dt="2023-06-22T09:44:53.879" v="308" actId="1076"/>
          <ac:spMkLst>
            <pc:docMk/>
            <pc:sldMk cId="3401304724" sldId="399"/>
            <ac:spMk id="15" creationId="{66AF075C-54A7-1A7E-8241-14E94751F638}"/>
          </ac:spMkLst>
        </pc:spChg>
        <pc:spChg chg="mod">
          <ac:chgData name="Secretariaat (Stichting SOM)" userId="a86f11f1-fb5f-4fb3-a8d6-7303c3983ccc" providerId="ADAL" clId="{1F3F7708-6817-46DE-85FF-0FCF087120DE}" dt="2023-06-22T09:44:53.879" v="308" actId="1076"/>
          <ac:spMkLst>
            <pc:docMk/>
            <pc:sldMk cId="3401304724" sldId="399"/>
            <ac:spMk id="16" creationId="{90F75A1C-E4C0-A1BF-ECBC-49C2E37CC445}"/>
          </ac:spMkLst>
        </pc:spChg>
        <pc:spChg chg="mod">
          <ac:chgData name="Secretariaat (Stichting SOM)" userId="a86f11f1-fb5f-4fb3-a8d6-7303c3983ccc" providerId="ADAL" clId="{1F3F7708-6817-46DE-85FF-0FCF087120DE}" dt="2023-06-22T09:44:53.879" v="308" actId="1076"/>
          <ac:spMkLst>
            <pc:docMk/>
            <pc:sldMk cId="3401304724" sldId="399"/>
            <ac:spMk id="17" creationId="{A4B74424-128F-AC6D-9372-FF849BF4EF33}"/>
          </ac:spMkLst>
        </pc:spChg>
        <pc:spChg chg="mod">
          <ac:chgData name="Secretariaat (Stichting SOM)" userId="a86f11f1-fb5f-4fb3-a8d6-7303c3983ccc" providerId="ADAL" clId="{1F3F7708-6817-46DE-85FF-0FCF087120DE}" dt="2023-06-22T09:44:53.879" v="308" actId="1076"/>
          <ac:spMkLst>
            <pc:docMk/>
            <pc:sldMk cId="3401304724" sldId="399"/>
            <ac:spMk id="18" creationId="{B6556E69-76A0-924E-D588-65F8C4F01BB5}"/>
          </ac:spMkLst>
        </pc:spChg>
        <pc:spChg chg="mod">
          <ac:chgData name="Secretariaat (Stichting SOM)" userId="a86f11f1-fb5f-4fb3-a8d6-7303c3983ccc" providerId="ADAL" clId="{1F3F7708-6817-46DE-85FF-0FCF087120DE}" dt="2023-06-22T09:44:53.879" v="308" actId="1076"/>
          <ac:spMkLst>
            <pc:docMk/>
            <pc:sldMk cId="3401304724" sldId="399"/>
            <ac:spMk id="19" creationId="{55BA112B-ABC7-5B44-A6BE-64CEAD4C1AB2}"/>
          </ac:spMkLst>
        </pc:spChg>
        <pc:spChg chg="mod">
          <ac:chgData name="Secretariaat (Stichting SOM)" userId="a86f11f1-fb5f-4fb3-a8d6-7303c3983ccc" providerId="ADAL" clId="{1F3F7708-6817-46DE-85FF-0FCF087120DE}" dt="2023-06-22T09:44:53.879" v="308" actId="1076"/>
          <ac:spMkLst>
            <pc:docMk/>
            <pc:sldMk cId="3401304724" sldId="399"/>
            <ac:spMk id="20" creationId="{61A968D0-0CFF-157C-D3A5-6F33AB7EA4B4}"/>
          </ac:spMkLst>
        </pc:spChg>
        <pc:spChg chg="mod">
          <ac:chgData name="Secretariaat (Stichting SOM)" userId="a86f11f1-fb5f-4fb3-a8d6-7303c3983ccc" providerId="ADAL" clId="{1F3F7708-6817-46DE-85FF-0FCF087120DE}" dt="2023-06-22T09:44:53.879" v="308" actId="1076"/>
          <ac:spMkLst>
            <pc:docMk/>
            <pc:sldMk cId="3401304724" sldId="399"/>
            <ac:spMk id="21" creationId="{E2701993-B55A-B396-83FE-FA484175C80C}"/>
          </ac:spMkLst>
        </pc:spChg>
        <pc:spChg chg="mod">
          <ac:chgData name="Secretariaat (Stichting SOM)" userId="a86f11f1-fb5f-4fb3-a8d6-7303c3983ccc" providerId="ADAL" clId="{1F3F7708-6817-46DE-85FF-0FCF087120DE}" dt="2023-06-22T09:44:53.879" v="308" actId="1076"/>
          <ac:spMkLst>
            <pc:docMk/>
            <pc:sldMk cId="3401304724" sldId="399"/>
            <ac:spMk id="22" creationId="{A3FF28FD-DC32-BECD-AEDC-2C47CC65D25B}"/>
          </ac:spMkLst>
        </pc:spChg>
        <pc:spChg chg="mod">
          <ac:chgData name="Secretariaat (Stichting SOM)" userId="a86f11f1-fb5f-4fb3-a8d6-7303c3983ccc" providerId="ADAL" clId="{1F3F7708-6817-46DE-85FF-0FCF087120DE}" dt="2023-06-22T09:44:53.879" v="308" actId="1076"/>
          <ac:spMkLst>
            <pc:docMk/>
            <pc:sldMk cId="3401304724" sldId="399"/>
            <ac:spMk id="23" creationId="{C8A8D196-FFB0-AF94-D89D-77C2005447CE}"/>
          </ac:spMkLst>
        </pc:spChg>
        <pc:spChg chg="mod">
          <ac:chgData name="Secretariaat (Stichting SOM)" userId="a86f11f1-fb5f-4fb3-a8d6-7303c3983ccc" providerId="ADAL" clId="{1F3F7708-6817-46DE-85FF-0FCF087120DE}" dt="2023-06-22T09:44:53.879" v="308" actId="1076"/>
          <ac:spMkLst>
            <pc:docMk/>
            <pc:sldMk cId="3401304724" sldId="399"/>
            <ac:spMk id="24" creationId="{342ECD38-2528-A684-5A3E-F4E88C5B2CA8}"/>
          </ac:spMkLst>
        </pc:spChg>
        <pc:spChg chg="mod">
          <ac:chgData name="Secretariaat (Stichting SOM)" userId="a86f11f1-fb5f-4fb3-a8d6-7303c3983ccc" providerId="ADAL" clId="{1F3F7708-6817-46DE-85FF-0FCF087120DE}" dt="2023-06-22T09:37:32.206" v="247" actId="1076"/>
          <ac:spMkLst>
            <pc:docMk/>
            <pc:sldMk cId="3401304724" sldId="399"/>
            <ac:spMk id="26626" creationId="{0EBA1325-DB3F-400F-9C1A-862E960F6D9F}"/>
          </ac:spMkLst>
        </pc:spChg>
        <pc:spChg chg="del mod">
          <ac:chgData name="Secretariaat (Stichting SOM)" userId="a86f11f1-fb5f-4fb3-a8d6-7303c3983ccc" providerId="ADAL" clId="{1F3F7708-6817-46DE-85FF-0FCF087120DE}" dt="2023-06-22T09:44:41.375" v="304"/>
          <ac:spMkLst>
            <pc:docMk/>
            <pc:sldMk cId="3401304724" sldId="399"/>
            <ac:spMk id="26627" creationId="{0450E617-A730-417F-ABD9-7EEF416B98A4}"/>
          </ac:spMkLst>
        </pc:spChg>
        <pc:spChg chg="del">
          <ac:chgData name="Secretariaat (Stichting SOM)" userId="a86f11f1-fb5f-4fb3-a8d6-7303c3983ccc" providerId="ADAL" clId="{1F3F7708-6817-46DE-85FF-0FCF087120DE}" dt="2023-06-22T09:44:41.374" v="302" actId="478"/>
          <ac:spMkLst>
            <pc:docMk/>
            <pc:sldMk cId="3401304724" sldId="399"/>
            <ac:spMk id="26628" creationId="{6C9E6A35-0FF3-49BE-9081-3476CBD23EFD}"/>
          </ac:spMkLst>
        </pc:spChg>
        <pc:spChg chg="mod">
          <ac:chgData name="Secretariaat (Stichting SOM)" userId="a86f11f1-fb5f-4fb3-a8d6-7303c3983ccc" providerId="ADAL" clId="{1F3F7708-6817-46DE-85FF-0FCF087120DE}" dt="2023-06-22T09:40:07.606" v="278" actId="1076"/>
          <ac:spMkLst>
            <pc:docMk/>
            <pc:sldMk cId="3401304724" sldId="399"/>
            <ac:spMk id="26632" creationId="{895DC412-AA24-46A6-B446-06F68C065EE6}"/>
          </ac:spMkLst>
        </pc:spChg>
        <pc:spChg chg="mod">
          <ac:chgData name="Secretariaat (Stichting SOM)" userId="a86f11f1-fb5f-4fb3-a8d6-7303c3983ccc" providerId="ADAL" clId="{1F3F7708-6817-46DE-85FF-0FCF087120DE}" dt="2023-06-22T09:40:07.606" v="278" actId="1076"/>
          <ac:spMkLst>
            <pc:docMk/>
            <pc:sldMk cId="3401304724" sldId="399"/>
            <ac:spMk id="26633" creationId="{08121294-007A-41BC-A8F4-F24ED0FE8D7C}"/>
          </ac:spMkLst>
        </pc:spChg>
        <pc:spChg chg="mod">
          <ac:chgData name="Secretariaat (Stichting SOM)" userId="a86f11f1-fb5f-4fb3-a8d6-7303c3983ccc" providerId="ADAL" clId="{1F3F7708-6817-46DE-85FF-0FCF087120DE}" dt="2023-06-22T09:40:07.606" v="278" actId="1076"/>
          <ac:spMkLst>
            <pc:docMk/>
            <pc:sldMk cId="3401304724" sldId="399"/>
            <ac:spMk id="26634" creationId="{9972007C-02DB-4B53-BC61-D0237A25C288}"/>
          </ac:spMkLst>
        </pc:spChg>
        <pc:spChg chg="mod">
          <ac:chgData name="Secretariaat (Stichting SOM)" userId="a86f11f1-fb5f-4fb3-a8d6-7303c3983ccc" providerId="ADAL" clId="{1F3F7708-6817-46DE-85FF-0FCF087120DE}" dt="2023-06-22T09:40:10.079" v="279" actId="20577"/>
          <ac:spMkLst>
            <pc:docMk/>
            <pc:sldMk cId="3401304724" sldId="399"/>
            <ac:spMk id="26635" creationId="{35E6D7E0-E9C4-423A-8F46-BE14D9BF9A8B}"/>
          </ac:spMkLst>
        </pc:spChg>
        <pc:spChg chg="mod">
          <ac:chgData name="Secretariaat (Stichting SOM)" userId="a86f11f1-fb5f-4fb3-a8d6-7303c3983ccc" providerId="ADAL" clId="{1F3F7708-6817-46DE-85FF-0FCF087120DE}" dt="2023-06-22T09:40:07.606" v="278" actId="1076"/>
          <ac:spMkLst>
            <pc:docMk/>
            <pc:sldMk cId="3401304724" sldId="399"/>
            <ac:spMk id="26636" creationId="{D58FC54D-D229-4AD2-B00C-2FF0B541C093}"/>
          </ac:spMkLst>
        </pc:spChg>
        <pc:spChg chg="mod">
          <ac:chgData name="Secretariaat (Stichting SOM)" userId="a86f11f1-fb5f-4fb3-a8d6-7303c3983ccc" providerId="ADAL" clId="{1F3F7708-6817-46DE-85FF-0FCF087120DE}" dt="2023-06-22T09:40:07.606" v="278" actId="1076"/>
          <ac:spMkLst>
            <pc:docMk/>
            <pc:sldMk cId="3401304724" sldId="399"/>
            <ac:spMk id="26637" creationId="{B01F0F2B-B410-4253-9F01-270338B96DB4}"/>
          </ac:spMkLst>
        </pc:spChg>
        <pc:spChg chg="mod">
          <ac:chgData name="Secretariaat (Stichting SOM)" userId="a86f11f1-fb5f-4fb3-a8d6-7303c3983ccc" providerId="ADAL" clId="{1F3F7708-6817-46DE-85FF-0FCF087120DE}" dt="2023-06-22T09:40:07.606" v="278" actId="1076"/>
          <ac:spMkLst>
            <pc:docMk/>
            <pc:sldMk cId="3401304724" sldId="399"/>
            <ac:spMk id="26638" creationId="{90CDE794-3585-43A7-8FFC-335ECE2D4E90}"/>
          </ac:spMkLst>
        </pc:spChg>
        <pc:spChg chg="mod">
          <ac:chgData name="Secretariaat (Stichting SOM)" userId="a86f11f1-fb5f-4fb3-a8d6-7303c3983ccc" providerId="ADAL" clId="{1F3F7708-6817-46DE-85FF-0FCF087120DE}" dt="2023-06-22T09:40:07.606" v="278" actId="1076"/>
          <ac:spMkLst>
            <pc:docMk/>
            <pc:sldMk cId="3401304724" sldId="399"/>
            <ac:spMk id="26639" creationId="{7F9F6E96-91B7-4AC9-9361-58F18B0154E0}"/>
          </ac:spMkLst>
        </pc:spChg>
        <pc:spChg chg="mod">
          <ac:chgData name="Secretariaat (Stichting SOM)" userId="a86f11f1-fb5f-4fb3-a8d6-7303c3983ccc" providerId="ADAL" clId="{1F3F7708-6817-46DE-85FF-0FCF087120DE}" dt="2023-06-22T09:40:07.606" v="278" actId="1076"/>
          <ac:spMkLst>
            <pc:docMk/>
            <pc:sldMk cId="3401304724" sldId="399"/>
            <ac:spMk id="26640" creationId="{2667B44D-35E7-45AE-BD74-740499B9768B}"/>
          </ac:spMkLst>
        </pc:spChg>
        <pc:spChg chg="mod">
          <ac:chgData name="Secretariaat (Stichting SOM)" userId="a86f11f1-fb5f-4fb3-a8d6-7303c3983ccc" providerId="ADAL" clId="{1F3F7708-6817-46DE-85FF-0FCF087120DE}" dt="2023-06-22T09:40:07.606" v="278" actId="1076"/>
          <ac:spMkLst>
            <pc:docMk/>
            <pc:sldMk cId="3401304724" sldId="399"/>
            <ac:spMk id="26641" creationId="{DEF1E009-1F35-43F6-96EB-3D8C2F4D2B76}"/>
          </ac:spMkLst>
        </pc:spChg>
        <pc:spChg chg="mod">
          <ac:chgData name="Secretariaat (Stichting SOM)" userId="a86f11f1-fb5f-4fb3-a8d6-7303c3983ccc" providerId="ADAL" clId="{1F3F7708-6817-46DE-85FF-0FCF087120DE}" dt="2023-06-22T09:40:07.606" v="278" actId="1076"/>
          <ac:spMkLst>
            <pc:docMk/>
            <pc:sldMk cId="3401304724" sldId="399"/>
            <ac:spMk id="26642" creationId="{3FD96F42-1423-4C21-B6A1-DF6DE4E0B788}"/>
          </ac:spMkLst>
        </pc:spChg>
        <pc:spChg chg="mod">
          <ac:chgData name="Secretariaat (Stichting SOM)" userId="a86f11f1-fb5f-4fb3-a8d6-7303c3983ccc" providerId="ADAL" clId="{1F3F7708-6817-46DE-85FF-0FCF087120DE}" dt="2023-06-22T09:40:07.606" v="278" actId="1076"/>
          <ac:spMkLst>
            <pc:docMk/>
            <pc:sldMk cId="3401304724" sldId="399"/>
            <ac:spMk id="26643" creationId="{B7937A54-2C87-4444-ADDC-67025F9D248B}"/>
          </ac:spMkLst>
        </pc:spChg>
        <pc:grpChg chg="add mod">
          <ac:chgData name="Secretariaat (Stichting SOM)" userId="a86f11f1-fb5f-4fb3-a8d6-7303c3983ccc" providerId="ADAL" clId="{1F3F7708-6817-46DE-85FF-0FCF087120DE}" dt="2023-06-22T09:44:53.879" v="308" actId="1076"/>
          <ac:grpSpMkLst>
            <pc:docMk/>
            <pc:sldMk cId="3401304724" sldId="399"/>
            <ac:grpSpMk id="9" creationId="{D9196AB0-869E-2614-0449-CAD5DD34A747}"/>
          </ac:grpSpMkLst>
        </pc:grpChg>
        <pc:grpChg chg="mod">
          <ac:chgData name="Secretariaat (Stichting SOM)" userId="a86f11f1-fb5f-4fb3-a8d6-7303c3983ccc" providerId="ADAL" clId="{1F3F7708-6817-46DE-85FF-0FCF087120DE}" dt="2023-06-22T09:44:53.879" v="308" actId="1076"/>
          <ac:grpSpMkLst>
            <pc:docMk/>
            <pc:sldMk cId="3401304724" sldId="399"/>
            <ac:grpSpMk id="12" creationId="{2A0185E2-6997-0D9E-58FB-64F10062BF74}"/>
          </ac:grpSpMkLst>
        </pc:grpChg>
        <pc:grpChg chg="mod">
          <ac:chgData name="Secretariaat (Stichting SOM)" userId="a86f11f1-fb5f-4fb3-a8d6-7303c3983ccc" providerId="ADAL" clId="{1F3F7708-6817-46DE-85FF-0FCF087120DE}" dt="2023-06-22T09:44:53.879" v="308" actId="1076"/>
          <ac:grpSpMkLst>
            <pc:docMk/>
            <pc:sldMk cId="3401304724" sldId="399"/>
            <ac:grpSpMk id="13" creationId="{844BA1C4-24C0-1BB7-F6D3-EC3742E2EC03}"/>
          </ac:grpSpMkLst>
        </pc:grpChg>
        <pc:grpChg chg="del mod">
          <ac:chgData name="Secretariaat (Stichting SOM)" userId="a86f11f1-fb5f-4fb3-a8d6-7303c3983ccc" providerId="ADAL" clId="{1F3F7708-6817-46DE-85FF-0FCF087120DE}" dt="2023-06-22T09:44:43.302" v="305" actId="478"/>
          <ac:grpSpMkLst>
            <pc:docMk/>
            <pc:sldMk cId="3401304724" sldId="399"/>
            <ac:grpSpMk id="26629" creationId="{876C86A3-1DA8-45CF-8768-0243392C9200}"/>
          </ac:grpSpMkLst>
        </pc:grpChg>
        <pc:grpChg chg="mod">
          <ac:chgData name="Secretariaat (Stichting SOM)" userId="a86f11f1-fb5f-4fb3-a8d6-7303c3983ccc" providerId="ADAL" clId="{1F3F7708-6817-46DE-85FF-0FCF087120DE}" dt="2023-06-22T09:40:07.606" v="278" actId="1076"/>
          <ac:grpSpMkLst>
            <pc:docMk/>
            <pc:sldMk cId="3401304724" sldId="399"/>
            <ac:grpSpMk id="26630" creationId="{411F17FE-0921-499E-831B-BA96606F2AC6}"/>
          </ac:grpSpMkLst>
        </pc:grpChg>
        <pc:grpChg chg="mod">
          <ac:chgData name="Secretariaat (Stichting SOM)" userId="a86f11f1-fb5f-4fb3-a8d6-7303c3983ccc" providerId="ADAL" clId="{1F3F7708-6817-46DE-85FF-0FCF087120DE}" dt="2023-06-22T09:40:07.606" v="278" actId="1076"/>
          <ac:grpSpMkLst>
            <pc:docMk/>
            <pc:sldMk cId="3401304724" sldId="399"/>
            <ac:grpSpMk id="26631" creationId="{8AD2170C-7A8A-4B7A-90AC-86942937EAB0}"/>
          </ac:grpSpMkLst>
        </pc:grpChg>
      </pc:sldChg>
    </pc:docChg>
  </pc:docChgLst>
  <pc:docChgLst>
    <pc:chgData name="Secretariaat" userId="a86f11f1-fb5f-4fb3-a8d6-7303c3983ccc" providerId="ADAL" clId="{1F3F7708-6817-46DE-85FF-0FCF087120DE}"/>
    <pc:docChg chg="modSld">
      <pc:chgData name="Secretariaat" userId="a86f11f1-fb5f-4fb3-a8d6-7303c3983ccc" providerId="ADAL" clId="{1F3F7708-6817-46DE-85FF-0FCF087120DE}" dt="2023-06-13T13:09:01.149" v="94" actId="6549"/>
      <pc:docMkLst>
        <pc:docMk/>
      </pc:docMkLst>
      <pc:sldChg chg="modSp mod">
        <pc:chgData name="Secretariaat" userId="a86f11f1-fb5f-4fb3-a8d6-7303c3983ccc" providerId="ADAL" clId="{1F3F7708-6817-46DE-85FF-0FCF087120DE}" dt="2023-06-13T13:09:01.149" v="94" actId="6549"/>
        <pc:sldMkLst>
          <pc:docMk/>
          <pc:sldMk cId="0" sldId="370"/>
        </pc:sldMkLst>
        <pc:spChg chg="mod">
          <ac:chgData name="Secretariaat" userId="a86f11f1-fb5f-4fb3-a8d6-7303c3983ccc" providerId="ADAL" clId="{1F3F7708-6817-46DE-85FF-0FCF087120DE}" dt="2023-06-13T13:09:01.149" v="94" actId="6549"/>
          <ac:spMkLst>
            <pc:docMk/>
            <pc:sldMk cId="0" sldId="370"/>
            <ac:spMk id="26626" creationId="{0EBA1325-DB3F-400F-9C1A-862E960F6D9F}"/>
          </ac:spMkLst>
        </pc:spChg>
      </pc:sldChg>
      <pc:sldChg chg="modSp mod">
        <pc:chgData name="Secretariaat" userId="a86f11f1-fb5f-4fb3-a8d6-7303c3983ccc" providerId="ADAL" clId="{1F3F7708-6817-46DE-85FF-0FCF087120DE}" dt="2023-06-13T13:08:51.171" v="90" actId="20577"/>
        <pc:sldMkLst>
          <pc:docMk/>
          <pc:sldMk cId="0" sldId="372"/>
        </pc:sldMkLst>
        <pc:spChg chg="mod">
          <ac:chgData name="Secretariaat" userId="a86f11f1-fb5f-4fb3-a8d6-7303c3983ccc" providerId="ADAL" clId="{1F3F7708-6817-46DE-85FF-0FCF087120DE}" dt="2023-06-13T13:08:51.171" v="90" actId="20577"/>
          <ac:spMkLst>
            <pc:docMk/>
            <pc:sldMk cId="0" sldId="372"/>
            <ac:spMk id="30722" creationId="{787B7B4B-6977-45FD-AA5E-01374C76506B}"/>
          </ac:spMkLst>
        </pc:spChg>
      </pc:sldChg>
      <pc:sldChg chg="modSp mod">
        <pc:chgData name="Secretariaat" userId="a86f11f1-fb5f-4fb3-a8d6-7303c3983ccc" providerId="ADAL" clId="{1F3F7708-6817-46DE-85FF-0FCF087120DE}" dt="2023-06-13T13:08:39.444" v="88" actId="20577"/>
        <pc:sldMkLst>
          <pc:docMk/>
          <pc:sldMk cId="0" sldId="374"/>
        </pc:sldMkLst>
        <pc:spChg chg="mod">
          <ac:chgData name="Secretariaat" userId="a86f11f1-fb5f-4fb3-a8d6-7303c3983ccc" providerId="ADAL" clId="{1F3F7708-6817-46DE-85FF-0FCF087120DE}" dt="2023-06-13T13:08:39.444" v="88" actId="20577"/>
          <ac:spMkLst>
            <pc:docMk/>
            <pc:sldMk cId="0" sldId="374"/>
            <ac:spMk id="34818" creationId="{8CC44DDF-BDB1-4369-9BF3-23B7419EEE3E}"/>
          </ac:spMkLst>
        </pc:spChg>
      </pc:sldChg>
      <pc:sldChg chg="modSp mod">
        <pc:chgData name="Secretariaat" userId="a86f11f1-fb5f-4fb3-a8d6-7303c3983ccc" providerId="ADAL" clId="{1F3F7708-6817-46DE-85FF-0FCF087120DE}" dt="2023-06-13T13:04:29.878" v="26" actId="20577"/>
        <pc:sldMkLst>
          <pc:docMk/>
          <pc:sldMk cId="0" sldId="377"/>
        </pc:sldMkLst>
        <pc:spChg chg="mod">
          <ac:chgData name="Secretariaat" userId="a86f11f1-fb5f-4fb3-a8d6-7303c3983ccc" providerId="ADAL" clId="{1F3F7708-6817-46DE-85FF-0FCF087120DE}" dt="2023-06-13T13:04:29.878" v="26" actId="20577"/>
          <ac:spMkLst>
            <pc:docMk/>
            <pc:sldMk cId="0" sldId="377"/>
            <ac:spMk id="40963" creationId="{8F3E4715-C0AB-4F9D-A9E3-C9D0BD912E85}"/>
          </ac:spMkLst>
        </pc:spChg>
      </pc:sldChg>
      <pc:sldChg chg="modSp mod">
        <pc:chgData name="Secretariaat" userId="a86f11f1-fb5f-4fb3-a8d6-7303c3983ccc" providerId="ADAL" clId="{1F3F7708-6817-46DE-85FF-0FCF087120DE}" dt="2023-06-13T13:05:09.300" v="86" actId="20577"/>
        <pc:sldMkLst>
          <pc:docMk/>
          <pc:sldMk cId="0" sldId="383"/>
        </pc:sldMkLst>
        <pc:spChg chg="mod">
          <ac:chgData name="Secretariaat" userId="a86f11f1-fb5f-4fb3-a8d6-7303c3983ccc" providerId="ADAL" clId="{1F3F7708-6817-46DE-85FF-0FCF087120DE}" dt="2023-06-13T13:05:09.300" v="86" actId="20577"/>
          <ac:spMkLst>
            <pc:docMk/>
            <pc:sldMk cId="0" sldId="383"/>
            <ac:spMk id="26627" creationId="{08177358-B2B8-4150-AE3E-B947639ECAFF}"/>
          </ac:spMkLst>
        </pc:spChg>
      </pc:sldChg>
    </pc:docChg>
  </pc:docChgLst>
  <pc:docChgLst>
    <pc:chgData name="Secretariaat (Stichting SOM)" userId="a86f11f1-fb5f-4fb3-a8d6-7303c3983ccc" providerId="ADAL" clId="{7DEAA663-3FA3-4BD1-8008-7E9953C05C2B}"/>
    <pc:docChg chg="modSld">
      <pc:chgData name="Secretariaat (Stichting SOM)" userId="a86f11f1-fb5f-4fb3-a8d6-7303c3983ccc" providerId="ADAL" clId="{7DEAA663-3FA3-4BD1-8008-7E9953C05C2B}" dt="2023-04-18T13:54:04.209" v="339" actId="6549"/>
      <pc:docMkLst>
        <pc:docMk/>
      </pc:docMkLst>
      <pc:sldChg chg="modSp mod">
        <pc:chgData name="Secretariaat (Stichting SOM)" userId="a86f11f1-fb5f-4fb3-a8d6-7303c3983ccc" providerId="ADAL" clId="{7DEAA663-3FA3-4BD1-8008-7E9953C05C2B}" dt="2023-04-18T12:17:45.773" v="137" actId="2711"/>
        <pc:sldMkLst>
          <pc:docMk/>
          <pc:sldMk cId="0" sldId="258"/>
        </pc:sldMkLst>
        <pc:spChg chg="mod">
          <ac:chgData name="Secretariaat (Stichting SOM)" userId="a86f11f1-fb5f-4fb3-a8d6-7303c3983ccc" providerId="ADAL" clId="{7DEAA663-3FA3-4BD1-8008-7E9953C05C2B}" dt="2023-04-18T12:17:45.773" v="137" actId="2711"/>
          <ac:spMkLst>
            <pc:docMk/>
            <pc:sldMk cId="0" sldId="258"/>
            <ac:spMk id="3074" creationId="{C5DCB195-6E8B-4E1A-96EA-1BE959647599}"/>
          </ac:spMkLst>
        </pc:spChg>
      </pc:sldChg>
      <pc:sldChg chg="modSp mod">
        <pc:chgData name="Secretariaat (Stichting SOM)" userId="a86f11f1-fb5f-4fb3-a8d6-7303c3983ccc" providerId="ADAL" clId="{7DEAA663-3FA3-4BD1-8008-7E9953C05C2B}" dt="2023-04-18T12:11:38.865" v="101" actId="6549"/>
        <pc:sldMkLst>
          <pc:docMk/>
          <pc:sldMk cId="0" sldId="326"/>
        </pc:sldMkLst>
        <pc:spChg chg="mod">
          <ac:chgData name="Secretariaat (Stichting SOM)" userId="a86f11f1-fb5f-4fb3-a8d6-7303c3983ccc" providerId="ADAL" clId="{7DEAA663-3FA3-4BD1-8008-7E9953C05C2B}" dt="2023-04-18T12:11:38.865" v="101" actId="6549"/>
          <ac:spMkLst>
            <pc:docMk/>
            <pc:sldMk cId="0" sldId="326"/>
            <ac:spMk id="75778" creationId="{316A82D7-DC8F-4CCF-BAA0-0CF3408267F7}"/>
          </ac:spMkLst>
        </pc:spChg>
        <pc:spChg chg="mod">
          <ac:chgData name="Secretariaat (Stichting SOM)" userId="a86f11f1-fb5f-4fb3-a8d6-7303c3983ccc" providerId="ADAL" clId="{7DEAA663-3FA3-4BD1-8008-7E9953C05C2B}" dt="2023-04-18T11:35:14.016" v="39" actId="6549"/>
          <ac:spMkLst>
            <pc:docMk/>
            <pc:sldMk cId="0" sldId="326"/>
            <ac:spMk id="75779" creationId="{4DB3930D-2103-4AD5-B3FF-6F4C79903609}"/>
          </ac:spMkLst>
        </pc:spChg>
      </pc:sldChg>
      <pc:sldChg chg="modSp mod">
        <pc:chgData name="Secretariaat (Stichting SOM)" userId="a86f11f1-fb5f-4fb3-a8d6-7303c3983ccc" providerId="ADAL" clId="{7DEAA663-3FA3-4BD1-8008-7E9953C05C2B}" dt="2023-04-18T13:38:40.949" v="290" actId="20577"/>
        <pc:sldMkLst>
          <pc:docMk/>
          <pc:sldMk cId="0" sldId="365"/>
        </pc:sldMkLst>
        <pc:spChg chg="mod">
          <ac:chgData name="Secretariaat (Stichting SOM)" userId="a86f11f1-fb5f-4fb3-a8d6-7303c3983ccc" providerId="ADAL" clId="{7DEAA663-3FA3-4BD1-8008-7E9953C05C2B}" dt="2023-04-18T13:38:07.683" v="282" actId="122"/>
          <ac:spMkLst>
            <pc:docMk/>
            <pc:sldMk cId="0" sldId="365"/>
            <ac:spMk id="16401" creationId="{F67D20FA-1756-44C9-A616-E43DCD9DDB5A}"/>
          </ac:spMkLst>
        </pc:spChg>
        <pc:spChg chg="mod">
          <ac:chgData name="Secretariaat (Stichting SOM)" userId="a86f11f1-fb5f-4fb3-a8d6-7303c3983ccc" providerId="ADAL" clId="{7DEAA663-3FA3-4BD1-8008-7E9953C05C2B}" dt="2023-04-18T13:38:01.348" v="280" actId="122"/>
          <ac:spMkLst>
            <pc:docMk/>
            <pc:sldMk cId="0" sldId="365"/>
            <ac:spMk id="16402" creationId="{DA32539E-DEE2-406A-817B-66F7311134F6}"/>
          </ac:spMkLst>
        </pc:spChg>
        <pc:spChg chg="mod">
          <ac:chgData name="Secretariaat (Stichting SOM)" userId="a86f11f1-fb5f-4fb3-a8d6-7303c3983ccc" providerId="ADAL" clId="{7DEAA663-3FA3-4BD1-8008-7E9953C05C2B}" dt="2023-04-18T13:38:04.787" v="281" actId="122"/>
          <ac:spMkLst>
            <pc:docMk/>
            <pc:sldMk cId="0" sldId="365"/>
            <ac:spMk id="16403" creationId="{B6E8CADE-E3D8-44B0-A559-8A1EE363B8C1}"/>
          </ac:spMkLst>
        </pc:spChg>
        <pc:spChg chg="mod">
          <ac:chgData name="Secretariaat (Stichting SOM)" userId="a86f11f1-fb5f-4fb3-a8d6-7303c3983ccc" providerId="ADAL" clId="{7DEAA663-3FA3-4BD1-8008-7E9953C05C2B}" dt="2023-04-18T13:37:58.331" v="279" actId="122"/>
          <ac:spMkLst>
            <pc:docMk/>
            <pc:sldMk cId="0" sldId="365"/>
            <ac:spMk id="16404" creationId="{B86F3CC2-7A47-41B4-91A3-8279F3640674}"/>
          </ac:spMkLst>
        </pc:spChg>
        <pc:spChg chg="mod">
          <ac:chgData name="Secretariaat (Stichting SOM)" userId="a86f11f1-fb5f-4fb3-a8d6-7303c3983ccc" providerId="ADAL" clId="{7DEAA663-3FA3-4BD1-8008-7E9953C05C2B}" dt="2023-04-18T13:35:48.552" v="256" actId="1076"/>
          <ac:spMkLst>
            <pc:docMk/>
            <pc:sldMk cId="0" sldId="365"/>
            <ac:spMk id="16406" creationId="{710B2384-8C80-4027-B04E-E8564994A18A}"/>
          </ac:spMkLst>
        </pc:spChg>
        <pc:spChg chg="mod">
          <ac:chgData name="Secretariaat (Stichting SOM)" userId="a86f11f1-fb5f-4fb3-a8d6-7303c3983ccc" providerId="ADAL" clId="{7DEAA663-3FA3-4BD1-8008-7E9953C05C2B}" dt="2023-04-18T13:35:48.552" v="256" actId="1076"/>
          <ac:spMkLst>
            <pc:docMk/>
            <pc:sldMk cId="0" sldId="365"/>
            <ac:spMk id="16407" creationId="{2A5EE08B-AEE8-4750-9DBA-AF84523114E4}"/>
          </ac:spMkLst>
        </pc:spChg>
        <pc:spChg chg="mod">
          <ac:chgData name="Secretariaat (Stichting SOM)" userId="a86f11f1-fb5f-4fb3-a8d6-7303c3983ccc" providerId="ADAL" clId="{7DEAA663-3FA3-4BD1-8008-7E9953C05C2B}" dt="2023-04-18T13:35:48.552" v="256" actId="1076"/>
          <ac:spMkLst>
            <pc:docMk/>
            <pc:sldMk cId="0" sldId="365"/>
            <ac:spMk id="16408" creationId="{91C2B5B6-D6CC-4125-8E81-580961A4595D}"/>
          </ac:spMkLst>
        </pc:spChg>
        <pc:spChg chg="mod">
          <ac:chgData name="Secretariaat (Stichting SOM)" userId="a86f11f1-fb5f-4fb3-a8d6-7303c3983ccc" providerId="ADAL" clId="{7DEAA663-3FA3-4BD1-8008-7E9953C05C2B}" dt="2023-04-18T13:35:48.552" v="256" actId="1076"/>
          <ac:spMkLst>
            <pc:docMk/>
            <pc:sldMk cId="0" sldId="365"/>
            <ac:spMk id="16409" creationId="{1E8F88EF-93C9-4B3C-B37B-3AA13695A041}"/>
          </ac:spMkLst>
        </pc:spChg>
        <pc:spChg chg="mod">
          <ac:chgData name="Secretariaat (Stichting SOM)" userId="a86f11f1-fb5f-4fb3-a8d6-7303c3983ccc" providerId="ADAL" clId="{7DEAA663-3FA3-4BD1-8008-7E9953C05C2B}" dt="2023-04-18T13:35:48.552" v="256" actId="1076"/>
          <ac:spMkLst>
            <pc:docMk/>
            <pc:sldMk cId="0" sldId="365"/>
            <ac:spMk id="16410" creationId="{D4F2AA76-6BEE-4515-878E-07C424B73B99}"/>
          </ac:spMkLst>
        </pc:spChg>
        <pc:spChg chg="mod">
          <ac:chgData name="Secretariaat (Stichting SOM)" userId="a86f11f1-fb5f-4fb3-a8d6-7303c3983ccc" providerId="ADAL" clId="{7DEAA663-3FA3-4BD1-8008-7E9953C05C2B}" dt="2023-04-18T13:35:48.552" v="256" actId="1076"/>
          <ac:spMkLst>
            <pc:docMk/>
            <pc:sldMk cId="0" sldId="365"/>
            <ac:spMk id="16411" creationId="{74696EF8-FA31-45B7-9BA9-45E9E218EF68}"/>
          </ac:spMkLst>
        </pc:spChg>
        <pc:spChg chg="mod">
          <ac:chgData name="Secretariaat (Stichting SOM)" userId="a86f11f1-fb5f-4fb3-a8d6-7303c3983ccc" providerId="ADAL" clId="{7DEAA663-3FA3-4BD1-8008-7E9953C05C2B}" dt="2023-04-18T13:35:48.552" v="256" actId="1076"/>
          <ac:spMkLst>
            <pc:docMk/>
            <pc:sldMk cId="0" sldId="365"/>
            <ac:spMk id="16412" creationId="{E244158A-A391-46DA-B5C5-814D8DBFC017}"/>
          </ac:spMkLst>
        </pc:spChg>
        <pc:spChg chg="mod">
          <ac:chgData name="Secretariaat (Stichting SOM)" userId="a86f11f1-fb5f-4fb3-a8d6-7303c3983ccc" providerId="ADAL" clId="{7DEAA663-3FA3-4BD1-8008-7E9953C05C2B}" dt="2023-04-18T13:38:40.949" v="290" actId="20577"/>
          <ac:spMkLst>
            <pc:docMk/>
            <pc:sldMk cId="0" sldId="365"/>
            <ac:spMk id="16414" creationId="{F5157D61-E121-4DE4-B830-E57B4FDE4564}"/>
          </ac:spMkLst>
        </pc:spChg>
        <pc:spChg chg="mod">
          <ac:chgData name="Secretariaat (Stichting SOM)" userId="a86f11f1-fb5f-4fb3-a8d6-7303c3983ccc" providerId="ADAL" clId="{7DEAA663-3FA3-4BD1-8008-7E9953C05C2B}" dt="2023-04-18T13:36:55.756" v="268" actId="122"/>
          <ac:spMkLst>
            <pc:docMk/>
            <pc:sldMk cId="0" sldId="365"/>
            <ac:spMk id="16416" creationId="{0CF8B9D2-1E9A-461C-97C8-16AD6B0FD436}"/>
          </ac:spMkLst>
        </pc:spChg>
        <pc:spChg chg="mod">
          <ac:chgData name="Secretariaat (Stichting SOM)" userId="a86f11f1-fb5f-4fb3-a8d6-7303c3983ccc" providerId="ADAL" clId="{7DEAA663-3FA3-4BD1-8008-7E9953C05C2B}" dt="2023-04-18T13:37:55.587" v="278" actId="122"/>
          <ac:spMkLst>
            <pc:docMk/>
            <pc:sldMk cId="0" sldId="365"/>
            <ac:spMk id="16424" creationId="{69A6F926-812E-486F-9866-AA6D6A69F6FF}"/>
          </ac:spMkLst>
        </pc:spChg>
        <pc:spChg chg="mod">
          <ac:chgData name="Secretariaat (Stichting SOM)" userId="a86f11f1-fb5f-4fb3-a8d6-7303c3983ccc" providerId="ADAL" clId="{7DEAA663-3FA3-4BD1-8008-7E9953C05C2B}" dt="2023-04-18T13:37:50" v="277" actId="1076"/>
          <ac:spMkLst>
            <pc:docMk/>
            <pc:sldMk cId="0" sldId="365"/>
            <ac:spMk id="16425" creationId="{F5FE10DB-1CB8-4401-A750-C57387FBBBF7}"/>
          </ac:spMkLst>
        </pc:spChg>
        <pc:spChg chg="mod">
          <ac:chgData name="Secretariaat (Stichting SOM)" userId="a86f11f1-fb5f-4fb3-a8d6-7303c3983ccc" providerId="ADAL" clId="{7DEAA663-3FA3-4BD1-8008-7E9953C05C2B}" dt="2023-04-18T13:37:50" v="277" actId="1076"/>
          <ac:spMkLst>
            <pc:docMk/>
            <pc:sldMk cId="0" sldId="365"/>
            <ac:spMk id="16426" creationId="{FCC458E8-732A-4DA4-8E26-F151A22EAC56}"/>
          </ac:spMkLst>
        </pc:spChg>
        <pc:spChg chg="mod">
          <ac:chgData name="Secretariaat (Stichting SOM)" userId="a86f11f1-fb5f-4fb3-a8d6-7303c3983ccc" providerId="ADAL" clId="{7DEAA663-3FA3-4BD1-8008-7E9953C05C2B}" dt="2023-04-18T13:37:50" v="277" actId="1076"/>
          <ac:spMkLst>
            <pc:docMk/>
            <pc:sldMk cId="0" sldId="365"/>
            <ac:spMk id="16427" creationId="{1D97D8E0-4C9A-4E36-9AE2-E02A3F88BD5B}"/>
          </ac:spMkLst>
        </pc:spChg>
        <pc:spChg chg="mod">
          <ac:chgData name="Secretariaat (Stichting SOM)" userId="a86f11f1-fb5f-4fb3-a8d6-7303c3983ccc" providerId="ADAL" clId="{7DEAA663-3FA3-4BD1-8008-7E9953C05C2B}" dt="2023-04-18T13:37:50" v="277" actId="1076"/>
          <ac:spMkLst>
            <pc:docMk/>
            <pc:sldMk cId="0" sldId="365"/>
            <ac:spMk id="16428" creationId="{A31EDF37-86A3-4B9A-9F4E-D2D758611DDE}"/>
          </ac:spMkLst>
        </pc:spChg>
        <pc:spChg chg="mod">
          <ac:chgData name="Secretariaat (Stichting SOM)" userId="a86f11f1-fb5f-4fb3-a8d6-7303c3983ccc" providerId="ADAL" clId="{7DEAA663-3FA3-4BD1-8008-7E9953C05C2B}" dt="2023-04-18T13:37:50" v="277" actId="1076"/>
          <ac:spMkLst>
            <pc:docMk/>
            <pc:sldMk cId="0" sldId="365"/>
            <ac:spMk id="16429" creationId="{B33AD8B7-5A03-4C41-9480-B4BF23751C9A}"/>
          </ac:spMkLst>
        </pc:spChg>
        <pc:spChg chg="mod">
          <ac:chgData name="Secretariaat (Stichting SOM)" userId="a86f11f1-fb5f-4fb3-a8d6-7303c3983ccc" providerId="ADAL" clId="{7DEAA663-3FA3-4BD1-8008-7E9953C05C2B}" dt="2023-04-18T13:36:45.411" v="266" actId="120"/>
          <ac:spMkLst>
            <pc:docMk/>
            <pc:sldMk cId="0" sldId="365"/>
            <ac:spMk id="16434" creationId="{3186D484-2F4D-4C54-9AA9-C6BEA4407579}"/>
          </ac:spMkLst>
        </pc:spChg>
        <pc:spChg chg="mod">
          <ac:chgData name="Secretariaat (Stichting SOM)" userId="a86f11f1-fb5f-4fb3-a8d6-7303c3983ccc" providerId="ADAL" clId="{7DEAA663-3FA3-4BD1-8008-7E9953C05C2B}" dt="2023-04-18T13:36:41.795" v="265" actId="120"/>
          <ac:spMkLst>
            <pc:docMk/>
            <pc:sldMk cId="0" sldId="365"/>
            <ac:spMk id="16439" creationId="{3C9C7A7E-CF34-441B-BDAD-F074C21C88AE}"/>
          </ac:spMkLst>
        </pc:spChg>
        <pc:grpChg chg="mod">
          <ac:chgData name="Secretariaat (Stichting SOM)" userId="a86f11f1-fb5f-4fb3-a8d6-7303c3983ccc" providerId="ADAL" clId="{7DEAA663-3FA3-4BD1-8008-7E9953C05C2B}" dt="2023-04-18T13:37:50" v="277" actId="1076"/>
          <ac:grpSpMkLst>
            <pc:docMk/>
            <pc:sldMk cId="0" sldId="365"/>
            <ac:grpSpMk id="16396" creationId="{0DB8106C-DC9C-4593-A6D3-2DDDE8C303B7}"/>
          </ac:grpSpMkLst>
        </pc:grpChg>
        <pc:grpChg chg="mod">
          <ac:chgData name="Secretariaat (Stichting SOM)" userId="a86f11f1-fb5f-4fb3-a8d6-7303c3983ccc" providerId="ADAL" clId="{7DEAA663-3FA3-4BD1-8008-7E9953C05C2B}" dt="2023-04-18T13:35:48.552" v="256" actId="1076"/>
          <ac:grpSpMkLst>
            <pc:docMk/>
            <pc:sldMk cId="0" sldId="365"/>
            <ac:grpSpMk id="16398" creationId="{B55453C9-FE34-40AF-A71F-7F481A5BDFE9}"/>
          </ac:grpSpMkLst>
        </pc:grpChg>
        <pc:grpChg chg="mod">
          <ac:chgData name="Secretariaat (Stichting SOM)" userId="a86f11f1-fb5f-4fb3-a8d6-7303c3983ccc" providerId="ADAL" clId="{7DEAA663-3FA3-4BD1-8008-7E9953C05C2B}" dt="2023-04-18T13:35:48.552" v="256" actId="1076"/>
          <ac:grpSpMkLst>
            <pc:docMk/>
            <pc:sldMk cId="0" sldId="365"/>
            <ac:grpSpMk id="16399" creationId="{64CB18E0-9CD2-4984-B67A-6FC2F0E72023}"/>
          </ac:grpSpMkLst>
        </pc:grpChg>
        <pc:grpChg chg="mod">
          <ac:chgData name="Secretariaat (Stichting SOM)" userId="a86f11f1-fb5f-4fb3-a8d6-7303c3983ccc" providerId="ADAL" clId="{7DEAA663-3FA3-4BD1-8008-7E9953C05C2B}" dt="2023-04-18T13:35:48.552" v="256" actId="1076"/>
          <ac:grpSpMkLst>
            <pc:docMk/>
            <pc:sldMk cId="0" sldId="365"/>
            <ac:grpSpMk id="16400" creationId="{BF06FD3F-A463-421E-9CBB-0DC585106ABD}"/>
          </ac:grpSpMkLst>
        </pc:grpChg>
        <pc:grpChg chg="mod">
          <ac:chgData name="Secretariaat (Stichting SOM)" userId="a86f11f1-fb5f-4fb3-a8d6-7303c3983ccc" providerId="ADAL" clId="{7DEAA663-3FA3-4BD1-8008-7E9953C05C2B}" dt="2023-04-18T13:35:48.552" v="256" actId="1076"/>
          <ac:grpSpMkLst>
            <pc:docMk/>
            <pc:sldMk cId="0" sldId="365"/>
            <ac:grpSpMk id="16405" creationId="{5038AB9B-0CD6-40CC-84FC-84F75B73D07F}"/>
          </ac:grpSpMkLst>
        </pc:grpChg>
        <pc:grpChg chg="mod">
          <ac:chgData name="Secretariaat (Stichting SOM)" userId="a86f11f1-fb5f-4fb3-a8d6-7303c3983ccc" providerId="ADAL" clId="{7DEAA663-3FA3-4BD1-8008-7E9953C05C2B}" dt="2023-04-18T13:37:50" v="277" actId="1076"/>
          <ac:grpSpMkLst>
            <pc:docMk/>
            <pc:sldMk cId="0" sldId="365"/>
            <ac:grpSpMk id="16423" creationId="{7F111858-8C63-48CA-91BD-98A4C2033CE6}"/>
          </ac:grpSpMkLst>
        </pc:grpChg>
      </pc:sldChg>
      <pc:sldChg chg="modSp mod">
        <pc:chgData name="Secretariaat (Stichting SOM)" userId="a86f11f1-fb5f-4fb3-a8d6-7303c3983ccc" providerId="ADAL" clId="{7DEAA663-3FA3-4BD1-8008-7E9953C05C2B}" dt="2023-04-18T13:38:34.690" v="287" actId="20577"/>
        <pc:sldMkLst>
          <pc:docMk/>
          <pc:sldMk cId="0" sldId="366"/>
        </pc:sldMkLst>
        <pc:spChg chg="mod">
          <ac:chgData name="Secretariaat (Stichting SOM)" userId="a86f11f1-fb5f-4fb3-a8d6-7303c3983ccc" providerId="ADAL" clId="{7DEAA663-3FA3-4BD1-8008-7E9953C05C2B}" dt="2023-04-18T13:38:34.690" v="287" actId="20577"/>
          <ac:spMkLst>
            <pc:docMk/>
            <pc:sldMk cId="0" sldId="366"/>
            <ac:spMk id="80" creationId="{F5157D61-E121-4DE4-B830-E57B4FDE4564}"/>
          </ac:spMkLst>
        </pc:spChg>
        <pc:spChg chg="mod">
          <ac:chgData name="Secretariaat (Stichting SOM)" userId="a86f11f1-fb5f-4fb3-a8d6-7303c3983ccc" providerId="ADAL" clId="{7DEAA663-3FA3-4BD1-8008-7E9953C05C2B}" dt="2023-04-18T13:37:31.148" v="274" actId="122"/>
          <ac:spMkLst>
            <pc:docMk/>
            <pc:sldMk cId="0" sldId="366"/>
            <ac:spMk id="81" creationId="{0CF8B9D2-1E9A-461C-97C8-16AD6B0FD436}"/>
          </ac:spMkLst>
        </pc:spChg>
        <pc:spChg chg="mod">
          <ac:chgData name="Secretariaat (Stichting SOM)" userId="a86f11f1-fb5f-4fb3-a8d6-7303c3983ccc" providerId="ADAL" clId="{7DEAA663-3FA3-4BD1-8008-7E9953C05C2B}" dt="2023-04-18T13:37:41.737" v="276" actId="1076"/>
          <ac:spMkLst>
            <pc:docMk/>
            <pc:sldMk cId="0" sldId="366"/>
            <ac:spMk id="18442" creationId="{2B242601-F38B-4444-BB2D-45E4E607AFF1}"/>
          </ac:spMkLst>
        </pc:spChg>
        <pc:spChg chg="mod">
          <ac:chgData name="Secretariaat (Stichting SOM)" userId="a86f11f1-fb5f-4fb3-a8d6-7303c3983ccc" providerId="ADAL" clId="{7DEAA663-3FA3-4BD1-8008-7E9953C05C2B}" dt="2023-04-18T13:38:23.950" v="284" actId="122"/>
          <ac:spMkLst>
            <pc:docMk/>
            <pc:sldMk cId="0" sldId="366"/>
            <ac:spMk id="18451" creationId="{E65023A5-B755-4C08-A080-0CA3567636D3}"/>
          </ac:spMkLst>
        </pc:spChg>
        <pc:spChg chg="mod">
          <ac:chgData name="Secretariaat (Stichting SOM)" userId="a86f11f1-fb5f-4fb3-a8d6-7303c3983ccc" providerId="ADAL" clId="{7DEAA663-3FA3-4BD1-8008-7E9953C05C2B}" dt="2023-04-18T13:37:41.737" v="276" actId="1076"/>
          <ac:spMkLst>
            <pc:docMk/>
            <pc:sldMk cId="0" sldId="366"/>
            <ac:spMk id="18452" creationId="{EC3CE824-6145-44B6-BB8B-F28035C280F5}"/>
          </ac:spMkLst>
        </pc:spChg>
        <pc:spChg chg="mod">
          <ac:chgData name="Secretariaat (Stichting SOM)" userId="a86f11f1-fb5f-4fb3-a8d6-7303c3983ccc" providerId="ADAL" clId="{7DEAA663-3FA3-4BD1-8008-7E9953C05C2B}" dt="2023-04-18T13:38:21.243" v="283" actId="122"/>
          <ac:spMkLst>
            <pc:docMk/>
            <pc:sldMk cId="0" sldId="366"/>
            <ac:spMk id="18453" creationId="{5880C264-1460-4934-9B8F-E39FDD667B30}"/>
          </ac:spMkLst>
        </pc:spChg>
        <pc:spChg chg="mod">
          <ac:chgData name="Secretariaat (Stichting SOM)" userId="a86f11f1-fb5f-4fb3-a8d6-7303c3983ccc" providerId="ADAL" clId="{7DEAA663-3FA3-4BD1-8008-7E9953C05C2B}" dt="2023-04-18T13:37:41.737" v="276" actId="1076"/>
          <ac:spMkLst>
            <pc:docMk/>
            <pc:sldMk cId="0" sldId="366"/>
            <ac:spMk id="18454" creationId="{FC434A7B-82E8-4D25-ACEA-D0539B2B6DDD}"/>
          </ac:spMkLst>
        </pc:spChg>
        <pc:spChg chg="mod">
          <ac:chgData name="Secretariaat (Stichting SOM)" userId="a86f11f1-fb5f-4fb3-a8d6-7303c3983ccc" providerId="ADAL" clId="{7DEAA663-3FA3-4BD1-8008-7E9953C05C2B}" dt="2023-04-18T13:37:41.737" v="276" actId="1076"/>
          <ac:spMkLst>
            <pc:docMk/>
            <pc:sldMk cId="0" sldId="366"/>
            <ac:spMk id="18456" creationId="{90703D69-49BA-46AB-A5ED-DBE98EEF35EB}"/>
          </ac:spMkLst>
        </pc:spChg>
        <pc:spChg chg="mod">
          <ac:chgData name="Secretariaat (Stichting SOM)" userId="a86f11f1-fb5f-4fb3-a8d6-7303c3983ccc" providerId="ADAL" clId="{7DEAA663-3FA3-4BD1-8008-7E9953C05C2B}" dt="2023-04-18T13:37:41.737" v="276" actId="1076"/>
          <ac:spMkLst>
            <pc:docMk/>
            <pc:sldMk cId="0" sldId="366"/>
            <ac:spMk id="18457" creationId="{269FE782-9BEE-45FE-B5DD-DF60236D8DFB}"/>
          </ac:spMkLst>
        </pc:spChg>
        <pc:spChg chg="mod">
          <ac:chgData name="Secretariaat (Stichting SOM)" userId="a86f11f1-fb5f-4fb3-a8d6-7303c3983ccc" providerId="ADAL" clId="{7DEAA663-3FA3-4BD1-8008-7E9953C05C2B}" dt="2023-04-18T13:37:41.737" v="276" actId="1076"/>
          <ac:spMkLst>
            <pc:docMk/>
            <pc:sldMk cId="0" sldId="366"/>
            <ac:spMk id="18458" creationId="{2811D441-94A2-4A7C-BAE2-14C52CE89AB9}"/>
          </ac:spMkLst>
        </pc:spChg>
        <pc:spChg chg="mod">
          <ac:chgData name="Secretariaat (Stichting SOM)" userId="a86f11f1-fb5f-4fb3-a8d6-7303c3983ccc" providerId="ADAL" clId="{7DEAA663-3FA3-4BD1-8008-7E9953C05C2B}" dt="2023-04-18T13:37:41.737" v="276" actId="1076"/>
          <ac:spMkLst>
            <pc:docMk/>
            <pc:sldMk cId="0" sldId="366"/>
            <ac:spMk id="18459" creationId="{6371E635-D945-420E-AA09-D5FBF2B16252}"/>
          </ac:spMkLst>
        </pc:spChg>
        <pc:spChg chg="mod">
          <ac:chgData name="Secretariaat (Stichting SOM)" userId="a86f11f1-fb5f-4fb3-a8d6-7303c3983ccc" providerId="ADAL" clId="{7DEAA663-3FA3-4BD1-8008-7E9953C05C2B}" dt="2023-04-18T13:37:41.737" v="276" actId="1076"/>
          <ac:spMkLst>
            <pc:docMk/>
            <pc:sldMk cId="0" sldId="366"/>
            <ac:spMk id="18460" creationId="{AF042CEE-D27A-41C9-A356-BB85A9739663}"/>
          </ac:spMkLst>
        </pc:spChg>
        <pc:spChg chg="mod">
          <ac:chgData name="Secretariaat (Stichting SOM)" userId="a86f11f1-fb5f-4fb3-a8d6-7303c3983ccc" providerId="ADAL" clId="{7DEAA663-3FA3-4BD1-8008-7E9953C05C2B}" dt="2023-04-18T13:37:41.737" v="276" actId="1076"/>
          <ac:spMkLst>
            <pc:docMk/>
            <pc:sldMk cId="0" sldId="366"/>
            <ac:spMk id="18461" creationId="{381FD480-810B-4452-B7C5-DF4BD8935389}"/>
          </ac:spMkLst>
        </pc:spChg>
        <pc:spChg chg="mod">
          <ac:chgData name="Secretariaat (Stichting SOM)" userId="a86f11f1-fb5f-4fb3-a8d6-7303c3983ccc" providerId="ADAL" clId="{7DEAA663-3FA3-4BD1-8008-7E9953C05C2B}" dt="2023-04-18T13:37:41.737" v="276" actId="1076"/>
          <ac:spMkLst>
            <pc:docMk/>
            <pc:sldMk cId="0" sldId="366"/>
            <ac:spMk id="18462" creationId="{AA9A0793-A943-4859-821E-B83589A9AC75}"/>
          </ac:spMkLst>
        </pc:spChg>
        <pc:spChg chg="mod">
          <ac:chgData name="Secretariaat (Stichting SOM)" userId="a86f11f1-fb5f-4fb3-a8d6-7303c3983ccc" providerId="ADAL" clId="{7DEAA663-3FA3-4BD1-8008-7E9953C05C2B}" dt="2023-04-18T13:37:41.737" v="276" actId="1076"/>
          <ac:spMkLst>
            <pc:docMk/>
            <pc:sldMk cId="0" sldId="366"/>
            <ac:spMk id="18464" creationId="{87683764-1B8D-4C0A-8D93-93A7B199549D}"/>
          </ac:spMkLst>
        </pc:spChg>
        <pc:spChg chg="mod">
          <ac:chgData name="Secretariaat (Stichting SOM)" userId="a86f11f1-fb5f-4fb3-a8d6-7303c3983ccc" providerId="ADAL" clId="{7DEAA663-3FA3-4BD1-8008-7E9953C05C2B}" dt="2023-04-18T13:37:41.737" v="276" actId="1076"/>
          <ac:spMkLst>
            <pc:docMk/>
            <pc:sldMk cId="0" sldId="366"/>
            <ac:spMk id="18465" creationId="{761A0B07-983C-4429-B563-905AFF94BD1C}"/>
          </ac:spMkLst>
        </pc:spChg>
        <pc:spChg chg="mod">
          <ac:chgData name="Secretariaat (Stichting SOM)" userId="a86f11f1-fb5f-4fb3-a8d6-7303c3983ccc" providerId="ADAL" clId="{7DEAA663-3FA3-4BD1-8008-7E9953C05C2B}" dt="2023-04-18T13:37:41.737" v="276" actId="1076"/>
          <ac:spMkLst>
            <pc:docMk/>
            <pc:sldMk cId="0" sldId="366"/>
            <ac:spMk id="18466" creationId="{0BA710D7-8DA0-4834-86C9-A613D770DA9E}"/>
          </ac:spMkLst>
        </pc:spChg>
        <pc:spChg chg="mod">
          <ac:chgData name="Secretariaat (Stichting SOM)" userId="a86f11f1-fb5f-4fb3-a8d6-7303c3983ccc" providerId="ADAL" clId="{7DEAA663-3FA3-4BD1-8008-7E9953C05C2B}" dt="2023-04-18T13:37:41.737" v="276" actId="1076"/>
          <ac:spMkLst>
            <pc:docMk/>
            <pc:sldMk cId="0" sldId="366"/>
            <ac:spMk id="18468" creationId="{0D4894E4-B5D7-44D1-A014-77CC20C64367}"/>
          </ac:spMkLst>
        </pc:spChg>
        <pc:spChg chg="mod">
          <ac:chgData name="Secretariaat (Stichting SOM)" userId="a86f11f1-fb5f-4fb3-a8d6-7303c3983ccc" providerId="ADAL" clId="{7DEAA663-3FA3-4BD1-8008-7E9953C05C2B}" dt="2023-04-18T13:37:41.737" v="276" actId="1076"/>
          <ac:spMkLst>
            <pc:docMk/>
            <pc:sldMk cId="0" sldId="366"/>
            <ac:spMk id="18469" creationId="{BF7180C2-5DDE-4129-9E4E-9CB0206DC6E9}"/>
          </ac:spMkLst>
        </pc:spChg>
        <pc:spChg chg="mod">
          <ac:chgData name="Secretariaat (Stichting SOM)" userId="a86f11f1-fb5f-4fb3-a8d6-7303c3983ccc" providerId="ADAL" clId="{7DEAA663-3FA3-4BD1-8008-7E9953C05C2B}" dt="2023-04-18T13:37:41.737" v="276" actId="1076"/>
          <ac:spMkLst>
            <pc:docMk/>
            <pc:sldMk cId="0" sldId="366"/>
            <ac:spMk id="18470" creationId="{0E274657-C578-41DB-A301-86FC45AA42C4}"/>
          </ac:spMkLst>
        </pc:spChg>
        <pc:spChg chg="mod">
          <ac:chgData name="Secretariaat (Stichting SOM)" userId="a86f11f1-fb5f-4fb3-a8d6-7303c3983ccc" providerId="ADAL" clId="{7DEAA663-3FA3-4BD1-8008-7E9953C05C2B}" dt="2023-04-18T13:37:41.737" v="276" actId="1076"/>
          <ac:spMkLst>
            <pc:docMk/>
            <pc:sldMk cId="0" sldId="366"/>
            <ac:spMk id="18471" creationId="{99634C29-9C4B-4FFE-81EF-01F8FF9888DF}"/>
          </ac:spMkLst>
        </pc:spChg>
        <pc:spChg chg="mod">
          <ac:chgData name="Secretariaat (Stichting SOM)" userId="a86f11f1-fb5f-4fb3-a8d6-7303c3983ccc" providerId="ADAL" clId="{7DEAA663-3FA3-4BD1-8008-7E9953C05C2B}" dt="2023-04-18T13:37:41.737" v="276" actId="1076"/>
          <ac:spMkLst>
            <pc:docMk/>
            <pc:sldMk cId="0" sldId="366"/>
            <ac:spMk id="18472" creationId="{BF0DFB3D-3A93-4973-A60C-9CF5173DEBC4}"/>
          </ac:spMkLst>
        </pc:spChg>
        <pc:spChg chg="mod">
          <ac:chgData name="Secretariaat (Stichting SOM)" userId="a86f11f1-fb5f-4fb3-a8d6-7303c3983ccc" providerId="ADAL" clId="{7DEAA663-3FA3-4BD1-8008-7E9953C05C2B}" dt="2023-04-18T13:37:41.737" v="276" actId="1076"/>
          <ac:spMkLst>
            <pc:docMk/>
            <pc:sldMk cId="0" sldId="366"/>
            <ac:spMk id="18474" creationId="{0B92DEAA-72D2-4484-AD30-3EDE67BA2C61}"/>
          </ac:spMkLst>
        </pc:spChg>
        <pc:spChg chg="mod">
          <ac:chgData name="Secretariaat (Stichting SOM)" userId="a86f11f1-fb5f-4fb3-a8d6-7303c3983ccc" providerId="ADAL" clId="{7DEAA663-3FA3-4BD1-8008-7E9953C05C2B}" dt="2023-04-18T13:37:41.737" v="276" actId="1076"/>
          <ac:spMkLst>
            <pc:docMk/>
            <pc:sldMk cId="0" sldId="366"/>
            <ac:spMk id="18475" creationId="{E03DF6F1-A41E-45A6-97EA-073E282ECC9E}"/>
          </ac:spMkLst>
        </pc:spChg>
        <pc:spChg chg="mod">
          <ac:chgData name="Secretariaat (Stichting SOM)" userId="a86f11f1-fb5f-4fb3-a8d6-7303c3983ccc" providerId="ADAL" clId="{7DEAA663-3FA3-4BD1-8008-7E9953C05C2B}" dt="2023-04-18T13:37:41.737" v="276" actId="1076"/>
          <ac:spMkLst>
            <pc:docMk/>
            <pc:sldMk cId="0" sldId="366"/>
            <ac:spMk id="18476" creationId="{3033B902-01A9-4009-8C30-7A8386F443AF}"/>
          </ac:spMkLst>
        </pc:spChg>
        <pc:spChg chg="mod">
          <ac:chgData name="Secretariaat (Stichting SOM)" userId="a86f11f1-fb5f-4fb3-a8d6-7303c3983ccc" providerId="ADAL" clId="{7DEAA663-3FA3-4BD1-8008-7E9953C05C2B}" dt="2023-04-18T13:37:41.737" v="276" actId="1076"/>
          <ac:spMkLst>
            <pc:docMk/>
            <pc:sldMk cId="0" sldId="366"/>
            <ac:spMk id="18477" creationId="{433B9DE2-F57A-40C9-A934-F1573DA3374A}"/>
          </ac:spMkLst>
        </pc:spChg>
        <pc:spChg chg="mod">
          <ac:chgData name="Secretariaat (Stichting SOM)" userId="a86f11f1-fb5f-4fb3-a8d6-7303c3983ccc" providerId="ADAL" clId="{7DEAA663-3FA3-4BD1-8008-7E9953C05C2B}" dt="2023-04-18T13:37:41.737" v="276" actId="1076"/>
          <ac:spMkLst>
            <pc:docMk/>
            <pc:sldMk cId="0" sldId="366"/>
            <ac:spMk id="18478" creationId="{0B99672C-1BBE-4190-9744-2144DA6338A1}"/>
          </ac:spMkLst>
        </pc:spChg>
        <pc:spChg chg="mod">
          <ac:chgData name="Secretariaat (Stichting SOM)" userId="a86f11f1-fb5f-4fb3-a8d6-7303c3983ccc" providerId="ADAL" clId="{7DEAA663-3FA3-4BD1-8008-7E9953C05C2B}" dt="2023-04-18T13:37:41.737" v="276" actId="1076"/>
          <ac:spMkLst>
            <pc:docMk/>
            <pc:sldMk cId="0" sldId="366"/>
            <ac:spMk id="18479" creationId="{652958BB-8413-48A0-AB2E-1DE5E967B6E8}"/>
          </ac:spMkLst>
        </pc:spChg>
        <pc:spChg chg="mod">
          <ac:chgData name="Secretariaat (Stichting SOM)" userId="a86f11f1-fb5f-4fb3-a8d6-7303c3983ccc" providerId="ADAL" clId="{7DEAA663-3FA3-4BD1-8008-7E9953C05C2B}" dt="2023-04-18T13:37:41.737" v="276" actId="1076"/>
          <ac:spMkLst>
            <pc:docMk/>
            <pc:sldMk cId="0" sldId="366"/>
            <ac:spMk id="18480" creationId="{193B2855-563B-4C45-88E6-CAE91BB67F17}"/>
          </ac:spMkLst>
        </pc:spChg>
        <pc:spChg chg="mod">
          <ac:chgData name="Secretariaat (Stichting SOM)" userId="a86f11f1-fb5f-4fb3-a8d6-7303c3983ccc" providerId="ADAL" clId="{7DEAA663-3FA3-4BD1-8008-7E9953C05C2B}" dt="2023-04-18T13:37:41.737" v="276" actId="1076"/>
          <ac:spMkLst>
            <pc:docMk/>
            <pc:sldMk cId="0" sldId="366"/>
            <ac:spMk id="18481" creationId="{0FF0F92A-7D46-450E-BBB2-1EAC46CCE37D}"/>
          </ac:spMkLst>
        </pc:spChg>
        <pc:spChg chg="mod">
          <ac:chgData name="Secretariaat (Stichting SOM)" userId="a86f11f1-fb5f-4fb3-a8d6-7303c3983ccc" providerId="ADAL" clId="{7DEAA663-3FA3-4BD1-8008-7E9953C05C2B}" dt="2023-04-18T13:37:41.737" v="276" actId="1076"/>
          <ac:spMkLst>
            <pc:docMk/>
            <pc:sldMk cId="0" sldId="366"/>
            <ac:spMk id="18482" creationId="{BF7BB534-A302-421F-9266-CC95A770C007}"/>
          </ac:spMkLst>
        </pc:spChg>
        <pc:spChg chg="mod">
          <ac:chgData name="Secretariaat (Stichting SOM)" userId="a86f11f1-fb5f-4fb3-a8d6-7303c3983ccc" providerId="ADAL" clId="{7DEAA663-3FA3-4BD1-8008-7E9953C05C2B}" dt="2023-04-18T13:37:41.737" v="276" actId="1076"/>
          <ac:spMkLst>
            <pc:docMk/>
            <pc:sldMk cId="0" sldId="366"/>
            <ac:spMk id="18483" creationId="{9B3CEE6C-A9A2-4D8B-960A-DC25ACBE6221}"/>
          </ac:spMkLst>
        </pc:spChg>
        <pc:spChg chg="mod">
          <ac:chgData name="Secretariaat (Stichting SOM)" userId="a86f11f1-fb5f-4fb3-a8d6-7303c3983ccc" providerId="ADAL" clId="{7DEAA663-3FA3-4BD1-8008-7E9953C05C2B}" dt="2023-04-18T13:37:41.737" v="276" actId="1076"/>
          <ac:spMkLst>
            <pc:docMk/>
            <pc:sldMk cId="0" sldId="366"/>
            <ac:spMk id="18484" creationId="{AFA168F4-1BDF-41FF-A6C2-86E15171B699}"/>
          </ac:spMkLst>
        </pc:spChg>
        <pc:spChg chg="mod">
          <ac:chgData name="Secretariaat (Stichting SOM)" userId="a86f11f1-fb5f-4fb3-a8d6-7303c3983ccc" providerId="ADAL" clId="{7DEAA663-3FA3-4BD1-8008-7E9953C05C2B}" dt="2023-04-18T13:37:41.737" v="276" actId="1076"/>
          <ac:spMkLst>
            <pc:docMk/>
            <pc:sldMk cId="0" sldId="366"/>
            <ac:spMk id="18485" creationId="{47920BF8-5839-4659-B770-F4495D4EE591}"/>
          </ac:spMkLst>
        </pc:spChg>
        <pc:spChg chg="mod">
          <ac:chgData name="Secretariaat (Stichting SOM)" userId="a86f11f1-fb5f-4fb3-a8d6-7303c3983ccc" providerId="ADAL" clId="{7DEAA663-3FA3-4BD1-8008-7E9953C05C2B}" dt="2023-04-18T13:37:41.737" v="276" actId="1076"/>
          <ac:spMkLst>
            <pc:docMk/>
            <pc:sldMk cId="0" sldId="366"/>
            <ac:spMk id="18486" creationId="{39233EF0-41CC-4DD2-A6BF-AA0C0269C476}"/>
          </ac:spMkLst>
        </pc:spChg>
        <pc:spChg chg="mod">
          <ac:chgData name="Secretariaat (Stichting SOM)" userId="a86f11f1-fb5f-4fb3-a8d6-7303c3983ccc" providerId="ADAL" clId="{7DEAA663-3FA3-4BD1-8008-7E9953C05C2B}" dt="2023-04-18T13:37:41.737" v="276" actId="1076"/>
          <ac:spMkLst>
            <pc:docMk/>
            <pc:sldMk cId="0" sldId="366"/>
            <ac:spMk id="18487" creationId="{C0DE5742-2206-4897-AB23-548B9EECDAA9}"/>
          </ac:spMkLst>
        </pc:spChg>
        <pc:spChg chg="mod">
          <ac:chgData name="Secretariaat (Stichting SOM)" userId="a86f11f1-fb5f-4fb3-a8d6-7303c3983ccc" providerId="ADAL" clId="{7DEAA663-3FA3-4BD1-8008-7E9953C05C2B}" dt="2023-04-18T13:37:41.737" v="276" actId="1076"/>
          <ac:spMkLst>
            <pc:docMk/>
            <pc:sldMk cId="0" sldId="366"/>
            <ac:spMk id="18488" creationId="{BDD4652B-06C1-44A6-B04D-AE83EB1CEDB8}"/>
          </ac:spMkLst>
        </pc:spChg>
        <pc:spChg chg="mod">
          <ac:chgData name="Secretariaat (Stichting SOM)" userId="a86f11f1-fb5f-4fb3-a8d6-7303c3983ccc" providerId="ADAL" clId="{7DEAA663-3FA3-4BD1-8008-7E9953C05C2B}" dt="2023-04-18T13:37:41.737" v="276" actId="1076"/>
          <ac:spMkLst>
            <pc:docMk/>
            <pc:sldMk cId="0" sldId="366"/>
            <ac:spMk id="18489" creationId="{D1835EA1-0FA2-44E3-B5A4-194D102E1735}"/>
          </ac:spMkLst>
        </pc:spChg>
        <pc:spChg chg="mod">
          <ac:chgData name="Secretariaat (Stichting SOM)" userId="a86f11f1-fb5f-4fb3-a8d6-7303c3983ccc" providerId="ADAL" clId="{7DEAA663-3FA3-4BD1-8008-7E9953C05C2B}" dt="2023-04-18T13:37:41.737" v="276" actId="1076"/>
          <ac:spMkLst>
            <pc:docMk/>
            <pc:sldMk cId="0" sldId="366"/>
            <ac:spMk id="18490" creationId="{B41FADE5-24B0-40F2-9338-C960C898C0DB}"/>
          </ac:spMkLst>
        </pc:spChg>
        <pc:spChg chg="mod">
          <ac:chgData name="Secretariaat (Stichting SOM)" userId="a86f11f1-fb5f-4fb3-a8d6-7303c3983ccc" providerId="ADAL" clId="{7DEAA663-3FA3-4BD1-8008-7E9953C05C2B}" dt="2023-04-18T13:37:41.737" v="276" actId="1076"/>
          <ac:spMkLst>
            <pc:docMk/>
            <pc:sldMk cId="0" sldId="366"/>
            <ac:spMk id="18491" creationId="{587EB6DA-80F3-43FB-B995-69FF252D0B5C}"/>
          </ac:spMkLst>
        </pc:spChg>
        <pc:spChg chg="mod">
          <ac:chgData name="Secretariaat (Stichting SOM)" userId="a86f11f1-fb5f-4fb3-a8d6-7303c3983ccc" providerId="ADAL" clId="{7DEAA663-3FA3-4BD1-8008-7E9953C05C2B}" dt="2023-04-18T13:37:41.737" v="276" actId="1076"/>
          <ac:spMkLst>
            <pc:docMk/>
            <pc:sldMk cId="0" sldId="366"/>
            <ac:spMk id="18492" creationId="{6AA6FD14-490E-4DF2-BA54-94588CDD30A9}"/>
          </ac:spMkLst>
        </pc:spChg>
        <pc:spChg chg="mod">
          <ac:chgData name="Secretariaat (Stichting SOM)" userId="a86f11f1-fb5f-4fb3-a8d6-7303c3983ccc" providerId="ADAL" clId="{7DEAA663-3FA3-4BD1-8008-7E9953C05C2B}" dt="2023-04-18T13:37:41.737" v="276" actId="1076"/>
          <ac:spMkLst>
            <pc:docMk/>
            <pc:sldMk cId="0" sldId="366"/>
            <ac:spMk id="18493" creationId="{5E1A15E5-4E6E-48F5-B4C2-598387A028BC}"/>
          </ac:spMkLst>
        </pc:spChg>
        <pc:grpChg chg="mod">
          <ac:chgData name="Secretariaat (Stichting SOM)" userId="a86f11f1-fb5f-4fb3-a8d6-7303c3983ccc" providerId="ADAL" clId="{7DEAA663-3FA3-4BD1-8008-7E9953C05C2B}" dt="2023-04-18T13:37:41.737" v="276" actId="1076"/>
          <ac:grpSpMkLst>
            <pc:docMk/>
            <pc:sldMk cId="0" sldId="366"/>
            <ac:grpSpMk id="18436" creationId="{78EBDE67-314B-46E9-9E87-7F182AB0AD63}"/>
          </ac:grpSpMkLst>
        </pc:grpChg>
        <pc:grpChg chg="mod">
          <ac:chgData name="Secretariaat (Stichting SOM)" userId="a86f11f1-fb5f-4fb3-a8d6-7303c3983ccc" providerId="ADAL" clId="{7DEAA663-3FA3-4BD1-8008-7E9953C05C2B}" dt="2023-04-18T13:37:41.737" v="276" actId="1076"/>
          <ac:grpSpMkLst>
            <pc:docMk/>
            <pc:sldMk cId="0" sldId="366"/>
            <ac:grpSpMk id="18441" creationId="{DF511E05-6526-4F19-B2F4-41382FC03AF3}"/>
          </ac:grpSpMkLst>
        </pc:grpChg>
        <pc:grpChg chg="mod">
          <ac:chgData name="Secretariaat (Stichting SOM)" userId="a86f11f1-fb5f-4fb3-a8d6-7303c3983ccc" providerId="ADAL" clId="{7DEAA663-3FA3-4BD1-8008-7E9953C05C2B}" dt="2023-04-18T13:37:41.737" v="276" actId="1076"/>
          <ac:grpSpMkLst>
            <pc:docMk/>
            <pc:sldMk cId="0" sldId="366"/>
            <ac:grpSpMk id="18443" creationId="{E5D12C72-2566-498A-A4B9-7F37D5625C66}"/>
          </ac:grpSpMkLst>
        </pc:grpChg>
        <pc:grpChg chg="mod">
          <ac:chgData name="Secretariaat (Stichting SOM)" userId="a86f11f1-fb5f-4fb3-a8d6-7303c3983ccc" providerId="ADAL" clId="{7DEAA663-3FA3-4BD1-8008-7E9953C05C2B}" dt="2023-04-18T13:37:41.737" v="276" actId="1076"/>
          <ac:grpSpMkLst>
            <pc:docMk/>
            <pc:sldMk cId="0" sldId="366"/>
            <ac:grpSpMk id="18444" creationId="{6096086E-5FA8-414A-909E-2BB58C1D073E}"/>
          </ac:grpSpMkLst>
        </pc:grpChg>
        <pc:grpChg chg="mod">
          <ac:chgData name="Secretariaat (Stichting SOM)" userId="a86f11f1-fb5f-4fb3-a8d6-7303c3983ccc" providerId="ADAL" clId="{7DEAA663-3FA3-4BD1-8008-7E9953C05C2B}" dt="2023-04-18T13:37:41.737" v="276" actId="1076"/>
          <ac:grpSpMkLst>
            <pc:docMk/>
            <pc:sldMk cId="0" sldId="366"/>
            <ac:grpSpMk id="18445" creationId="{4B0D0F24-0813-4DC5-AE6C-58DE9885B951}"/>
          </ac:grpSpMkLst>
        </pc:grpChg>
        <pc:grpChg chg="mod">
          <ac:chgData name="Secretariaat (Stichting SOM)" userId="a86f11f1-fb5f-4fb3-a8d6-7303c3983ccc" providerId="ADAL" clId="{7DEAA663-3FA3-4BD1-8008-7E9953C05C2B}" dt="2023-04-18T13:37:41.737" v="276" actId="1076"/>
          <ac:grpSpMkLst>
            <pc:docMk/>
            <pc:sldMk cId="0" sldId="366"/>
            <ac:grpSpMk id="18446" creationId="{42963422-C700-4E77-BFFF-F25536649D6E}"/>
          </ac:grpSpMkLst>
        </pc:grpChg>
        <pc:grpChg chg="mod">
          <ac:chgData name="Secretariaat (Stichting SOM)" userId="a86f11f1-fb5f-4fb3-a8d6-7303c3983ccc" providerId="ADAL" clId="{7DEAA663-3FA3-4BD1-8008-7E9953C05C2B}" dt="2023-04-18T13:37:41.737" v="276" actId="1076"/>
          <ac:grpSpMkLst>
            <pc:docMk/>
            <pc:sldMk cId="0" sldId="366"/>
            <ac:grpSpMk id="18447" creationId="{4876AD8C-E784-478F-A74F-6ECE394C5553}"/>
          </ac:grpSpMkLst>
        </pc:grpChg>
        <pc:grpChg chg="mod">
          <ac:chgData name="Secretariaat (Stichting SOM)" userId="a86f11f1-fb5f-4fb3-a8d6-7303c3983ccc" providerId="ADAL" clId="{7DEAA663-3FA3-4BD1-8008-7E9953C05C2B}" dt="2023-04-18T13:37:41.737" v="276" actId="1076"/>
          <ac:grpSpMkLst>
            <pc:docMk/>
            <pc:sldMk cId="0" sldId="366"/>
            <ac:grpSpMk id="18448" creationId="{FC81E988-2E95-46C3-B5AF-0A1AA11BC536}"/>
          </ac:grpSpMkLst>
        </pc:grpChg>
        <pc:grpChg chg="mod">
          <ac:chgData name="Secretariaat (Stichting SOM)" userId="a86f11f1-fb5f-4fb3-a8d6-7303c3983ccc" providerId="ADAL" clId="{7DEAA663-3FA3-4BD1-8008-7E9953C05C2B}" dt="2023-04-18T13:37:41.737" v="276" actId="1076"/>
          <ac:grpSpMkLst>
            <pc:docMk/>
            <pc:sldMk cId="0" sldId="366"/>
            <ac:grpSpMk id="18449" creationId="{60C65192-E79F-44D5-9EEB-514834A4DB18}"/>
          </ac:grpSpMkLst>
        </pc:grpChg>
        <pc:grpChg chg="mod">
          <ac:chgData name="Secretariaat (Stichting SOM)" userId="a86f11f1-fb5f-4fb3-a8d6-7303c3983ccc" providerId="ADAL" clId="{7DEAA663-3FA3-4BD1-8008-7E9953C05C2B}" dt="2023-04-18T13:37:41.737" v="276" actId="1076"/>
          <ac:grpSpMkLst>
            <pc:docMk/>
            <pc:sldMk cId="0" sldId="366"/>
            <ac:grpSpMk id="18450" creationId="{3ADAD5B0-BAC6-4B63-984B-F990CD26BE00}"/>
          </ac:grpSpMkLst>
        </pc:grpChg>
        <pc:grpChg chg="mod">
          <ac:chgData name="Secretariaat (Stichting SOM)" userId="a86f11f1-fb5f-4fb3-a8d6-7303c3983ccc" providerId="ADAL" clId="{7DEAA663-3FA3-4BD1-8008-7E9953C05C2B}" dt="2023-04-18T13:37:41.737" v="276" actId="1076"/>
          <ac:grpSpMkLst>
            <pc:docMk/>
            <pc:sldMk cId="0" sldId="366"/>
            <ac:grpSpMk id="18455" creationId="{1B443CE2-25F2-4DFF-80F8-00D84A4FF3F0}"/>
          </ac:grpSpMkLst>
        </pc:grpChg>
        <pc:grpChg chg="mod">
          <ac:chgData name="Secretariaat (Stichting SOM)" userId="a86f11f1-fb5f-4fb3-a8d6-7303c3983ccc" providerId="ADAL" clId="{7DEAA663-3FA3-4BD1-8008-7E9953C05C2B}" dt="2023-04-18T13:37:41.737" v="276" actId="1076"/>
          <ac:grpSpMkLst>
            <pc:docMk/>
            <pc:sldMk cId="0" sldId="366"/>
            <ac:grpSpMk id="18463" creationId="{FEC4BBFB-263B-4DE4-A004-B24592F87140}"/>
          </ac:grpSpMkLst>
        </pc:grpChg>
        <pc:grpChg chg="mod">
          <ac:chgData name="Secretariaat (Stichting SOM)" userId="a86f11f1-fb5f-4fb3-a8d6-7303c3983ccc" providerId="ADAL" clId="{7DEAA663-3FA3-4BD1-8008-7E9953C05C2B}" dt="2023-04-18T13:37:41.737" v="276" actId="1076"/>
          <ac:grpSpMkLst>
            <pc:docMk/>
            <pc:sldMk cId="0" sldId="366"/>
            <ac:grpSpMk id="18467" creationId="{7A6F8A7E-A914-43B7-83A5-20B9B442D650}"/>
          </ac:grpSpMkLst>
        </pc:grpChg>
        <pc:grpChg chg="mod">
          <ac:chgData name="Secretariaat (Stichting SOM)" userId="a86f11f1-fb5f-4fb3-a8d6-7303c3983ccc" providerId="ADAL" clId="{7DEAA663-3FA3-4BD1-8008-7E9953C05C2B}" dt="2023-04-18T13:37:41.737" v="276" actId="1076"/>
          <ac:grpSpMkLst>
            <pc:docMk/>
            <pc:sldMk cId="0" sldId="366"/>
            <ac:grpSpMk id="18473" creationId="{B5254F9D-F7CB-462A-A4DA-E292B3A00CD0}"/>
          </ac:grpSpMkLst>
        </pc:grpChg>
      </pc:sldChg>
      <pc:sldChg chg="modSp mod">
        <pc:chgData name="Secretariaat (Stichting SOM)" userId="a86f11f1-fb5f-4fb3-a8d6-7303c3983ccc" providerId="ADAL" clId="{7DEAA663-3FA3-4BD1-8008-7E9953C05C2B}" dt="2023-04-18T13:39:57.428" v="300" actId="122"/>
        <pc:sldMkLst>
          <pc:docMk/>
          <pc:sldMk cId="0" sldId="369"/>
        </pc:sldMkLst>
        <pc:spChg chg="mod">
          <ac:chgData name="Secretariaat (Stichting SOM)" userId="a86f11f1-fb5f-4fb3-a8d6-7303c3983ccc" providerId="ADAL" clId="{7DEAA663-3FA3-4BD1-8008-7E9953C05C2B}" dt="2023-04-18T13:31:06.936" v="210" actId="1076"/>
          <ac:spMkLst>
            <pc:docMk/>
            <pc:sldMk cId="0" sldId="369"/>
            <ac:spMk id="78" creationId="{10EBF53A-C0B2-4F83-AF3D-6A87C2723E7A}"/>
          </ac:spMkLst>
        </pc:spChg>
        <pc:spChg chg="mod">
          <ac:chgData name="Secretariaat (Stichting SOM)" userId="a86f11f1-fb5f-4fb3-a8d6-7303c3983ccc" providerId="ADAL" clId="{7DEAA663-3FA3-4BD1-8008-7E9953C05C2B}" dt="2023-04-18T13:39:32.770" v="295" actId="20577"/>
          <ac:spMkLst>
            <pc:docMk/>
            <pc:sldMk cId="0" sldId="369"/>
            <ac:spMk id="79" creationId="{F5157D61-E121-4DE4-B830-E57B4FDE4564}"/>
          </ac:spMkLst>
        </pc:spChg>
        <pc:spChg chg="mod">
          <ac:chgData name="Secretariaat (Stichting SOM)" userId="a86f11f1-fb5f-4fb3-a8d6-7303c3983ccc" providerId="ADAL" clId="{7DEAA663-3FA3-4BD1-8008-7E9953C05C2B}" dt="2023-04-18T13:39:29.949" v="292" actId="122"/>
          <ac:spMkLst>
            <pc:docMk/>
            <pc:sldMk cId="0" sldId="369"/>
            <ac:spMk id="80" creationId="{0CF8B9D2-1E9A-461C-97C8-16AD6B0FD436}"/>
          </ac:spMkLst>
        </pc:spChg>
        <pc:spChg chg="mod">
          <ac:chgData name="Secretariaat (Stichting SOM)" userId="a86f11f1-fb5f-4fb3-a8d6-7303c3983ccc" providerId="ADAL" clId="{7DEAA663-3FA3-4BD1-8008-7E9953C05C2B}" dt="2023-04-18T13:31:06.936" v="210" actId="1076"/>
          <ac:spMkLst>
            <pc:docMk/>
            <pc:sldMk cId="0" sldId="369"/>
            <ac:spMk id="81" creationId="{037D1E30-961E-43A4-8A6F-A5DD45864B82}"/>
          </ac:spMkLst>
        </pc:spChg>
        <pc:spChg chg="mod">
          <ac:chgData name="Secretariaat (Stichting SOM)" userId="a86f11f1-fb5f-4fb3-a8d6-7303c3983ccc" providerId="ADAL" clId="{7DEAA663-3FA3-4BD1-8008-7E9953C05C2B}" dt="2023-04-18T13:31:06.936" v="210" actId="1076"/>
          <ac:spMkLst>
            <pc:docMk/>
            <pc:sldMk cId="0" sldId="369"/>
            <ac:spMk id="82" creationId="{31C89F19-4053-4B25-A034-3052B1DD5259}"/>
          </ac:spMkLst>
        </pc:spChg>
        <pc:spChg chg="mod">
          <ac:chgData name="Secretariaat (Stichting SOM)" userId="a86f11f1-fb5f-4fb3-a8d6-7303c3983ccc" providerId="ADAL" clId="{7DEAA663-3FA3-4BD1-8008-7E9953C05C2B}" dt="2023-04-18T13:31:06.936" v="210" actId="1076"/>
          <ac:spMkLst>
            <pc:docMk/>
            <pc:sldMk cId="0" sldId="369"/>
            <ac:spMk id="83" creationId="{32721FFF-9F01-4F14-A740-292336D0BBA8}"/>
          </ac:spMkLst>
        </pc:spChg>
        <pc:spChg chg="mod">
          <ac:chgData name="Secretariaat (Stichting SOM)" userId="a86f11f1-fb5f-4fb3-a8d6-7303c3983ccc" providerId="ADAL" clId="{7DEAA663-3FA3-4BD1-8008-7E9953C05C2B}" dt="2023-04-18T13:31:06.936" v="210" actId="1076"/>
          <ac:spMkLst>
            <pc:docMk/>
            <pc:sldMk cId="0" sldId="369"/>
            <ac:spMk id="84" creationId="{221F7426-F1F2-4AD8-BD93-7D55F9E2A254}"/>
          </ac:spMkLst>
        </pc:spChg>
        <pc:spChg chg="mod">
          <ac:chgData name="Secretariaat (Stichting SOM)" userId="a86f11f1-fb5f-4fb3-a8d6-7303c3983ccc" providerId="ADAL" clId="{7DEAA663-3FA3-4BD1-8008-7E9953C05C2B}" dt="2023-04-18T13:39:39.145" v="296" actId="1076"/>
          <ac:spMkLst>
            <pc:docMk/>
            <pc:sldMk cId="0" sldId="369"/>
            <ac:spMk id="24586" creationId="{96D68AF7-4654-43DF-9B6F-38F1B4511142}"/>
          </ac:spMkLst>
        </pc:spChg>
        <pc:spChg chg="mod">
          <ac:chgData name="Secretariaat (Stichting SOM)" userId="a86f11f1-fb5f-4fb3-a8d6-7303c3983ccc" providerId="ADAL" clId="{7DEAA663-3FA3-4BD1-8008-7E9953C05C2B}" dt="2023-04-18T13:39:57.428" v="300" actId="122"/>
          <ac:spMkLst>
            <pc:docMk/>
            <pc:sldMk cId="0" sldId="369"/>
            <ac:spMk id="24595" creationId="{47C235B4-A9BE-47B3-818E-B9A3C2492DD9}"/>
          </ac:spMkLst>
        </pc:spChg>
        <pc:spChg chg="mod">
          <ac:chgData name="Secretariaat (Stichting SOM)" userId="a86f11f1-fb5f-4fb3-a8d6-7303c3983ccc" providerId="ADAL" clId="{7DEAA663-3FA3-4BD1-8008-7E9953C05C2B}" dt="2023-04-18T13:39:49.468" v="298" actId="122"/>
          <ac:spMkLst>
            <pc:docMk/>
            <pc:sldMk cId="0" sldId="369"/>
            <ac:spMk id="24596" creationId="{0F6CE213-1166-4AA1-8706-C2FC9EDD68E3}"/>
          </ac:spMkLst>
        </pc:spChg>
        <pc:spChg chg="mod">
          <ac:chgData name="Secretariaat (Stichting SOM)" userId="a86f11f1-fb5f-4fb3-a8d6-7303c3983ccc" providerId="ADAL" clId="{7DEAA663-3FA3-4BD1-8008-7E9953C05C2B}" dt="2023-04-18T13:39:54.371" v="299" actId="122"/>
          <ac:spMkLst>
            <pc:docMk/>
            <pc:sldMk cId="0" sldId="369"/>
            <ac:spMk id="24597" creationId="{F717C0F6-207C-4F1F-9C2E-1F2B34B55A3B}"/>
          </ac:spMkLst>
        </pc:spChg>
        <pc:spChg chg="mod">
          <ac:chgData name="Secretariaat (Stichting SOM)" userId="a86f11f1-fb5f-4fb3-a8d6-7303c3983ccc" providerId="ADAL" clId="{7DEAA663-3FA3-4BD1-8008-7E9953C05C2B}" dt="2023-04-18T13:39:45.348" v="297" actId="122"/>
          <ac:spMkLst>
            <pc:docMk/>
            <pc:sldMk cId="0" sldId="369"/>
            <ac:spMk id="24598" creationId="{08A341EA-B562-4F09-93E4-6A992081ECAC}"/>
          </ac:spMkLst>
        </pc:spChg>
        <pc:spChg chg="mod">
          <ac:chgData name="Secretariaat (Stichting SOM)" userId="a86f11f1-fb5f-4fb3-a8d6-7303c3983ccc" providerId="ADAL" clId="{7DEAA663-3FA3-4BD1-8008-7E9953C05C2B}" dt="2023-04-18T13:39:39.145" v="296" actId="1076"/>
          <ac:spMkLst>
            <pc:docMk/>
            <pc:sldMk cId="0" sldId="369"/>
            <ac:spMk id="24600" creationId="{706D688C-30C1-4788-B332-99B837DD2A2F}"/>
          </ac:spMkLst>
        </pc:spChg>
        <pc:spChg chg="mod">
          <ac:chgData name="Secretariaat (Stichting SOM)" userId="a86f11f1-fb5f-4fb3-a8d6-7303c3983ccc" providerId="ADAL" clId="{7DEAA663-3FA3-4BD1-8008-7E9953C05C2B}" dt="2023-04-18T13:39:39.145" v="296" actId="1076"/>
          <ac:spMkLst>
            <pc:docMk/>
            <pc:sldMk cId="0" sldId="369"/>
            <ac:spMk id="24601" creationId="{9AD5DD12-7771-4D3B-8D0A-1DF57FC8B71F}"/>
          </ac:spMkLst>
        </pc:spChg>
        <pc:spChg chg="mod">
          <ac:chgData name="Secretariaat (Stichting SOM)" userId="a86f11f1-fb5f-4fb3-a8d6-7303c3983ccc" providerId="ADAL" clId="{7DEAA663-3FA3-4BD1-8008-7E9953C05C2B}" dt="2023-04-18T13:39:39.145" v="296" actId="1076"/>
          <ac:spMkLst>
            <pc:docMk/>
            <pc:sldMk cId="0" sldId="369"/>
            <ac:spMk id="24602" creationId="{61B5EA9A-B17E-4188-BFE3-FF74824F082C}"/>
          </ac:spMkLst>
        </pc:spChg>
        <pc:spChg chg="mod">
          <ac:chgData name="Secretariaat (Stichting SOM)" userId="a86f11f1-fb5f-4fb3-a8d6-7303c3983ccc" providerId="ADAL" clId="{7DEAA663-3FA3-4BD1-8008-7E9953C05C2B}" dt="2023-04-18T13:39:39.145" v="296" actId="1076"/>
          <ac:spMkLst>
            <pc:docMk/>
            <pc:sldMk cId="0" sldId="369"/>
            <ac:spMk id="24603" creationId="{CA541B2B-9A5F-4891-ADFB-89737CABBA98}"/>
          </ac:spMkLst>
        </pc:spChg>
        <pc:spChg chg="mod">
          <ac:chgData name="Secretariaat (Stichting SOM)" userId="a86f11f1-fb5f-4fb3-a8d6-7303c3983ccc" providerId="ADAL" clId="{7DEAA663-3FA3-4BD1-8008-7E9953C05C2B}" dt="2023-04-18T13:39:39.145" v="296" actId="1076"/>
          <ac:spMkLst>
            <pc:docMk/>
            <pc:sldMk cId="0" sldId="369"/>
            <ac:spMk id="24604" creationId="{262045EC-602D-4EA9-A142-A54D789152C9}"/>
          </ac:spMkLst>
        </pc:spChg>
        <pc:spChg chg="mod">
          <ac:chgData name="Secretariaat (Stichting SOM)" userId="a86f11f1-fb5f-4fb3-a8d6-7303c3983ccc" providerId="ADAL" clId="{7DEAA663-3FA3-4BD1-8008-7E9953C05C2B}" dt="2023-04-18T13:39:39.145" v="296" actId="1076"/>
          <ac:spMkLst>
            <pc:docMk/>
            <pc:sldMk cId="0" sldId="369"/>
            <ac:spMk id="24605" creationId="{0C9A329B-FBF0-48A9-8B36-E7A1FCAB0C4B}"/>
          </ac:spMkLst>
        </pc:spChg>
        <pc:spChg chg="mod">
          <ac:chgData name="Secretariaat (Stichting SOM)" userId="a86f11f1-fb5f-4fb3-a8d6-7303c3983ccc" providerId="ADAL" clId="{7DEAA663-3FA3-4BD1-8008-7E9953C05C2B}" dt="2023-04-18T13:39:39.145" v="296" actId="1076"/>
          <ac:spMkLst>
            <pc:docMk/>
            <pc:sldMk cId="0" sldId="369"/>
            <ac:spMk id="24606" creationId="{9D88F52F-8AF9-4BA7-B553-C386BA6CACA1}"/>
          </ac:spMkLst>
        </pc:spChg>
        <pc:spChg chg="mod">
          <ac:chgData name="Secretariaat (Stichting SOM)" userId="a86f11f1-fb5f-4fb3-a8d6-7303c3983ccc" providerId="ADAL" clId="{7DEAA663-3FA3-4BD1-8008-7E9953C05C2B}" dt="2023-04-18T13:39:39.145" v="296" actId="1076"/>
          <ac:spMkLst>
            <pc:docMk/>
            <pc:sldMk cId="0" sldId="369"/>
            <ac:spMk id="24608" creationId="{FD45CBAE-CABF-4445-B5FE-01C2AD27725B}"/>
          </ac:spMkLst>
        </pc:spChg>
        <pc:spChg chg="mod">
          <ac:chgData name="Secretariaat (Stichting SOM)" userId="a86f11f1-fb5f-4fb3-a8d6-7303c3983ccc" providerId="ADAL" clId="{7DEAA663-3FA3-4BD1-8008-7E9953C05C2B}" dt="2023-04-18T13:39:39.145" v="296" actId="1076"/>
          <ac:spMkLst>
            <pc:docMk/>
            <pc:sldMk cId="0" sldId="369"/>
            <ac:spMk id="24609" creationId="{3FC3072D-E105-4320-B806-5698F17EE610}"/>
          </ac:spMkLst>
        </pc:spChg>
        <pc:spChg chg="mod">
          <ac:chgData name="Secretariaat (Stichting SOM)" userId="a86f11f1-fb5f-4fb3-a8d6-7303c3983ccc" providerId="ADAL" clId="{7DEAA663-3FA3-4BD1-8008-7E9953C05C2B}" dt="2023-04-18T13:39:39.145" v="296" actId="1076"/>
          <ac:spMkLst>
            <pc:docMk/>
            <pc:sldMk cId="0" sldId="369"/>
            <ac:spMk id="24611" creationId="{D7F89BE8-F048-4EFF-81F2-B07F91BC42A3}"/>
          </ac:spMkLst>
        </pc:spChg>
        <pc:spChg chg="mod">
          <ac:chgData name="Secretariaat (Stichting SOM)" userId="a86f11f1-fb5f-4fb3-a8d6-7303c3983ccc" providerId="ADAL" clId="{7DEAA663-3FA3-4BD1-8008-7E9953C05C2B}" dt="2023-04-18T13:39:39.145" v="296" actId="1076"/>
          <ac:spMkLst>
            <pc:docMk/>
            <pc:sldMk cId="0" sldId="369"/>
            <ac:spMk id="24612" creationId="{E6EBD26F-4D62-4122-B4AB-6412F2B8BF59}"/>
          </ac:spMkLst>
        </pc:spChg>
        <pc:spChg chg="mod">
          <ac:chgData name="Secretariaat (Stichting SOM)" userId="a86f11f1-fb5f-4fb3-a8d6-7303c3983ccc" providerId="ADAL" clId="{7DEAA663-3FA3-4BD1-8008-7E9953C05C2B}" dt="2023-04-18T13:39:39.145" v="296" actId="1076"/>
          <ac:spMkLst>
            <pc:docMk/>
            <pc:sldMk cId="0" sldId="369"/>
            <ac:spMk id="24613" creationId="{7AB3A770-2884-4A36-83AD-3472EDDDF5BC}"/>
          </ac:spMkLst>
        </pc:spChg>
        <pc:spChg chg="mod">
          <ac:chgData name="Secretariaat (Stichting SOM)" userId="a86f11f1-fb5f-4fb3-a8d6-7303c3983ccc" providerId="ADAL" clId="{7DEAA663-3FA3-4BD1-8008-7E9953C05C2B}" dt="2023-04-18T13:39:39.145" v="296" actId="1076"/>
          <ac:spMkLst>
            <pc:docMk/>
            <pc:sldMk cId="0" sldId="369"/>
            <ac:spMk id="24614" creationId="{0F826B26-B7B2-44FE-928D-02BAE45A804D}"/>
          </ac:spMkLst>
        </pc:spChg>
        <pc:spChg chg="mod">
          <ac:chgData name="Secretariaat (Stichting SOM)" userId="a86f11f1-fb5f-4fb3-a8d6-7303c3983ccc" providerId="ADAL" clId="{7DEAA663-3FA3-4BD1-8008-7E9953C05C2B}" dt="2023-04-18T13:39:39.145" v="296" actId="1076"/>
          <ac:spMkLst>
            <pc:docMk/>
            <pc:sldMk cId="0" sldId="369"/>
            <ac:spMk id="24615" creationId="{E5CA2EAF-C37B-4648-8043-D18AD66184B0}"/>
          </ac:spMkLst>
        </pc:spChg>
        <pc:spChg chg="mod">
          <ac:chgData name="Secretariaat (Stichting SOM)" userId="a86f11f1-fb5f-4fb3-a8d6-7303c3983ccc" providerId="ADAL" clId="{7DEAA663-3FA3-4BD1-8008-7E9953C05C2B}" dt="2023-04-18T13:39:39.145" v="296" actId="1076"/>
          <ac:spMkLst>
            <pc:docMk/>
            <pc:sldMk cId="0" sldId="369"/>
            <ac:spMk id="24617" creationId="{A3AC4235-A174-41D1-B235-076B16009994}"/>
          </ac:spMkLst>
        </pc:spChg>
        <pc:spChg chg="mod">
          <ac:chgData name="Secretariaat (Stichting SOM)" userId="a86f11f1-fb5f-4fb3-a8d6-7303c3983ccc" providerId="ADAL" clId="{7DEAA663-3FA3-4BD1-8008-7E9953C05C2B}" dt="2023-04-18T13:39:39.145" v="296" actId="1076"/>
          <ac:spMkLst>
            <pc:docMk/>
            <pc:sldMk cId="0" sldId="369"/>
            <ac:spMk id="24618" creationId="{069DBB98-7323-49DC-9D28-B25248685656}"/>
          </ac:spMkLst>
        </pc:spChg>
        <pc:spChg chg="mod">
          <ac:chgData name="Secretariaat (Stichting SOM)" userId="a86f11f1-fb5f-4fb3-a8d6-7303c3983ccc" providerId="ADAL" clId="{7DEAA663-3FA3-4BD1-8008-7E9953C05C2B}" dt="2023-04-18T13:39:39.145" v="296" actId="1076"/>
          <ac:spMkLst>
            <pc:docMk/>
            <pc:sldMk cId="0" sldId="369"/>
            <ac:spMk id="24619" creationId="{CB534279-9821-4E20-AD41-FFB483C9B804}"/>
          </ac:spMkLst>
        </pc:spChg>
        <pc:spChg chg="mod">
          <ac:chgData name="Secretariaat (Stichting SOM)" userId="a86f11f1-fb5f-4fb3-a8d6-7303c3983ccc" providerId="ADAL" clId="{7DEAA663-3FA3-4BD1-8008-7E9953C05C2B}" dt="2023-04-18T13:39:39.145" v="296" actId="1076"/>
          <ac:spMkLst>
            <pc:docMk/>
            <pc:sldMk cId="0" sldId="369"/>
            <ac:spMk id="24620" creationId="{4A171B19-A64F-44DC-B890-7B8943B21AFD}"/>
          </ac:spMkLst>
        </pc:spChg>
        <pc:spChg chg="mod">
          <ac:chgData name="Secretariaat (Stichting SOM)" userId="a86f11f1-fb5f-4fb3-a8d6-7303c3983ccc" providerId="ADAL" clId="{7DEAA663-3FA3-4BD1-8008-7E9953C05C2B}" dt="2023-04-18T13:39:39.145" v="296" actId="1076"/>
          <ac:spMkLst>
            <pc:docMk/>
            <pc:sldMk cId="0" sldId="369"/>
            <ac:spMk id="24621" creationId="{6BA9AF5B-749A-4960-A7BD-3DB7E5D25F7A}"/>
          </ac:spMkLst>
        </pc:spChg>
        <pc:spChg chg="mod">
          <ac:chgData name="Secretariaat (Stichting SOM)" userId="a86f11f1-fb5f-4fb3-a8d6-7303c3983ccc" providerId="ADAL" clId="{7DEAA663-3FA3-4BD1-8008-7E9953C05C2B}" dt="2023-04-18T13:39:39.145" v="296" actId="1076"/>
          <ac:spMkLst>
            <pc:docMk/>
            <pc:sldMk cId="0" sldId="369"/>
            <ac:spMk id="24622" creationId="{704490EF-2018-4CFF-8852-8BD76536C6F2}"/>
          </ac:spMkLst>
        </pc:spChg>
        <pc:spChg chg="mod">
          <ac:chgData name="Secretariaat (Stichting SOM)" userId="a86f11f1-fb5f-4fb3-a8d6-7303c3983ccc" providerId="ADAL" clId="{7DEAA663-3FA3-4BD1-8008-7E9953C05C2B}" dt="2023-04-18T13:39:39.145" v="296" actId="1076"/>
          <ac:spMkLst>
            <pc:docMk/>
            <pc:sldMk cId="0" sldId="369"/>
            <ac:spMk id="24623" creationId="{85C00C27-FAB1-45B9-BF41-44E8921811CF}"/>
          </ac:spMkLst>
        </pc:spChg>
        <pc:spChg chg="mod">
          <ac:chgData name="Secretariaat (Stichting SOM)" userId="a86f11f1-fb5f-4fb3-a8d6-7303c3983ccc" providerId="ADAL" clId="{7DEAA663-3FA3-4BD1-8008-7E9953C05C2B}" dt="2023-04-18T13:39:39.145" v="296" actId="1076"/>
          <ac:spMkLst>
            <pc:docMk/>
            <pc:sldMk cId="0" sldId="369"/>
            <ac:spMk id="24624" creationId="{BD85241B-DF80-4CCC-92C2-337793952935}"/>
          </ac:spMkLst>
        </pc:spChg>
        <pc:spChg chg="mod">
          <ac:chgData name="Secretariaat (Stichting SOM)" userId="a86f11f1-fb5f-4fb3-a8d6-7303c3983ccc" providerId="ADAL" clId="{7DEAA663-3FA3-4BD1-8008-7E9953C05C2B}" dt="2023-04-18T13:39:39.145" v="296" actId="1076"/>
          <ac:spMkLst>
            <pc:docMk/>
            <pc:sldMk cId="0" sldId="369"/>
            <ac:spMk id="24625" creationId="{C10561D2-89EF-4334-B9AD-ABE3883F37A9}"/>
          </ac:spMkLst>
        </pc:spChg>
        <pc:spChg chg="mod">
          <ac:chgData name="Secretariaat (Stichting SOM)" userId="a86f11f1-fb5f-4fb3-a8d6-7303c3983ccc" providerId="ADAL" clId="{7DEAA663-3FA3-4BD1-8008-7E9953C05C2B}" dt="2023-04-18T13:39:39.145" v="296" actId="1076"/>
          <ac:spMkLst>
            <pc:docMk/>
            <pc:sldMk cId="0" sldId="369"/>
            <ac:spMk id="24626" creationId="{465AAB6E-990C-4D26-958F-9FDFD2A6880B}"/>
          </ac:spMkLst>
        </pc:spChg>
        <pc:spChg chg="mod">
          <ac:chgData name="Secretariaat (Stichting SOM)" userId="a86f11f1-fb5f-4fb3-a8d6-7303c3983ccc" providerId="ADAL" clId="{7DEAA663-3FA3-4BD1-8008-7E9953C05C2B}" dt="2023-04-18T13:39:39.145" v="296" actId="1076"/>
          <ac:spMkLst>
            <pc:docMk/>
            <pc:sldMk cId="0" sldId="369"/>
            <ac:spMk id="24627" creationId="{2386B04A-4169-4249-95B5-A875BA883B46}"/>
          </ac:spMkLst>
        </pc:spChg>
        <pc:spChg chg="mod">
          <ac:chgData name="Secretariaat (Stichting SOM)" userId="a86f11f1-fb5f-4fb3-a8d6-7303c3983ccc" providerId="ADAL" clId="{7DEAA663-3FA3-4BD1-8008-7E9953C05C2B}" dt="2023-04-18T13:39:39.145" v="296" actId="1076"/>
          <ac:spMkLst>
            <pc:docMk/>
            <pc:sldMk cId="0" sldId="369"/>
            <ac:spMk id="24628" creationId="{EB0410BD-0EB8-4D1E-8AEF-D5077CDA1E2E}"/>
          </ac:spMkLst>
        </pc:spChg>
        <pc:spChg chg="mod">
          <ac:chgData name="Secretariaat (Stichting SOM)" userId="a86f11f1-fb5f-4fb3-a8d6-7303c3983ccc" providerId="ADAL" clId="{7DEAA663-3FA3-4BD1-8008-7E9953C05C2B}" dt="2023-04-18T13:39:39.145" v="296" actId="1076"/>
          <ac:spMkLst>
            <pc:docMk/>
            <pc:sldMk cId="0" sldId="369"/>
            <ac:spMk id="24629" creationId="{2808FBCE-72C0-4099-86D0-C70ACD570FA5}"/>
          </ac:spMkLst>
        </pc:spChg>
        <pc:spChg chg="mod">
          <ac:chgData name="Secretariaat (Stichting SOM)" userId="a86f11f1-fb5f-4fb3-a8d6-7303c3983ccc" providerId="ADAL" clId="{7DEAA663-3FA3-4BD1-8008-7E9953C05C2B}" dt="2023-04-18T13:39:39.145" v="296" actId="1076"/>
          <ac:spMkLst>
            <pc:docMk/>
            <pc:sldMk cId="0" sldId="369"/>
            <ac:spMk id="24630" creationId="{2B2BE420-E2E2-4ED1-B28D-DA86ECC69523}"/>
          </ac:spMkLst>
        </pc:spChg>
        <pc:spChg chg="mod">
          <ac:chgData name="Secretariaat (Stichting SOM)" userId="a86f11f1-fb5f-4fb3-a8d6-7303c3983ccc" providerId="ADAL" clId="{7DEAA663-3FA3-4BD1-8008-7E9953C05C2B}" dt="2023-04-18T13:39:39.145" v="296" actId="1076"/>
          <ac:spMkLst>
            <pc:docMk/>
            <pc:sldMk cId="0" sldId="369"/>
            <ac:spMk id="24631" creationId="{1DA26E25-13FE-4440-8088-B7FEA4D253C6}"/>
          </ac:spMkLst>
        </pc:spChg>
        <pc:spChg chg="mod">
          <ac:chgData name="Secretariaat (Stichting SOM)" userId="a86f11f1-fb5f-4fb3-a8d6-7303c3983ccc" providerId="ADAL" clId="{7DEAA663-3FA3-4BD1-8008-7E9953C05C2B}" dt="2023-04-18T13:39:39.145" v="296" actId="1076"/>
          <ac:spMkLst>
            <pc:docMk/>
            <pc:sldMk cId="0" sldId="369"/>
            <ac:spMk id="24632" creationId="{FC1F5395-24AA-44D1-81BC-DCD29686A556}"/>
          </ac:spMkLst>
        </pc:spChg>
        <pc:spChg chg="mod">
          <ac:chgData name="Secretariaat (Stichting SOM)" userId="a86f11f1-fb5f-4fb3-a8d6-7303c3983ccc" providerId="ADAL" clId="{7DEAA663-3FA3-4BD1-8008-7E9953C05C2B}" dt="2023-04-18T13:39:39.145" v="296" actId="1076"/>
          <ac:spMkLst>
            <pc:docMk/>
            <pc:sldMk cId="0" sldId="369"/>
            <ac:spMk id="24633" creationId="{3CF180A0-BA9E-4B98-9EF3-D2F189398E81}"/>
          </ac:spMkLst>
        </pc:spChg>
        <pc:spChg chg="mod">
          <ac:chgData name="Secretariaat (Stichting SOM)" userId="a86f11f1-fb5f-4fb3-a8d6-7303c3983ccc" providerId="ADAL" clId="{7DEAA663-3FA3-4BD1-8008-7E9953C05C2B}" dt="2023-04-18T13:39:39.145" v="296" actId="1076"/>
          <ac:spMkLst>
            <pc:docMk/>
            <pc:sldMk cId="0" sldId="369"/>
            <ac:spMk id="24634" creationId="{C92ECDD8-F0C6-4D86-8851-9AA1CF241753}"/>
          </ac:spMkLst>
        </pc:spChg>
        <pc:spChg chg="mod">
          <ac:chgData name="Secretariaat (Stichting SOM)" userId="a86f11f1-fb5f-4fb3-a8d6-7303c3983ccc" providerId="ADAL" clId="{7DEAA663-3FA3-4BD1-8008-7E9953C05C2B}" dt="2023-04-18T13:39:39.145" v="296" actId="1076"/>
          <ac:spMkLst>
            <pc:docMk/>
            <pc:sldMk cId="0" sldId="369"/>
            <ac:spMk id="24635" creationId="{4321265F-0791-4CDA-812C-26E118795E51}"/>
          </ac:spMkLst>
        </pc:spChg>
        <pc:spChg chg="mod">
          <ac:chgData name="Secretariaat (Stichting SOM)" userId="a86f11f1-fb5f-4fb3-a8d6-7303c3983ccc" providerId="ADAL" clId="{7DEAA663-3FA3-4BD1-8008-7E9953C05C2B}" dt="2023-04-18T13:39:39.145" v="296" actId="1076"/>
          <ac:spMkLst>
            <pc:docMk/>
            <pc:sldMk cId="0" sldId="369"/>
            <ac:spMk id="24636" creationId="{AB7E7990-A8BE-4F34-9BE4-70A515132A92}"/>
          </ac:spMkLst>
        </pc:spChg>
        <pc:grpChg chg="mod">
          <ac:chgData name="Secretariaat (Stichting SOM)" userId="a86f11f1-fb5f-4fb3-a8d6-7303c3983ccc" providerId="ADAL" clId="{7DEAA663-3FA3-4BD1-8008-7E9953C05C2B}" dt="2023-04-18T13:31:06.936" v="210" actId="1076"/>
          <ac:grpSpMkLst>
            <pc:docMk/>
            <pc:sldMk cId="0" sldId="369"/>
            <ac:grpSpMk id="76" creationId="{00000000-0000-0000-0000-000000000000}"/>
          </ac:grpSpMkLst>
        </pc:grpChg>
        <pc:grpChg chg="mod">
          <ac:chgData name="Secretariaat (Stichting SOM)" userId="a86f11f1-fb5f-4fb3-a8d6-7303c3983ccc" providerId="ADAL" clId="{7DEAA663-3FA3-4BD1-8008-7E9953C05C2B}" dt="2023-04-18T13:31:06.936" v="210" actId="1076"/>
          <ac:grpSpMkLst>
            <pc:docMk/>
            <pc:sldMk cId="0" sldId="369"/>
            <ac:grpSpMk id="77" creationId="{00000000-0000-0000-0000-000000000000}"/>
          </ac:grpSpMkLst>
        </pc:grpChg>
        <pc:grpChg chg="mod">
          <ac:chgData name="Secretariaat (Stichting SOM)" userId="a86f11f1-fb5f-4fb3-a8d6-7303c3983ccc" providerId="ADAL" clId="{7DEAA663-3FA3-4BD1-8008-7E9953C05C2B}" dt="2023-04-18T13:39:39.145" v="296" actId="1076"/>
          <ac:grpSpMkLst>
            <pc:docMk/>
            <pc:sldMk cId="0" sldId="369"/>
            <ac:grpSpMk id="24580" creationId="{24EC4D20-26BA-4883-A3E6-200E32906EEF}"/>
          </ac:grpSpMkLst>
        </pc:grpChg>
        <pc:grpChg chg="mod">
          <ac:chgData name="Secretariaat (Stichting SOM)" userId="a86f11f1-fb5f-4fb3-a8d6-7303c3983ccc" providerId="ADAL" clId="{7DEAA663-3FA3-4BD1-8008-7E9953C05C2B}" dt="2023-04-18T13:39:39.145" v="296" actId="1076"/>
          <ac:grpSpMkLst>
            <pc:docMk/>
            <pc:sldMk cId="0" sldId="369"/>
            <ac:grpSpMk id="24585" creationId="{A6409FEE-FEFE-4105-B986-45F4709D6A43}"/>
          </ac:grpSpMkLst>
        </pc:grpChg>
        <pc:grpChg chg="mod">
          <ac:chgData name="Secretariaat (Stichting SOM)" userId="a86f11f1-fb5f-4fb3-a8d6-7303c3983ccc" providerId="ADAL" clId="{7DEAA663-3FA3-4BD1-8008-7E9953C05C2B}" dt="2023-04-18T13:39:39.145" v="296" actId="1076"/>
          <ac:grpSpMkLst>
            <pc:docMk/>
            <pc:sldMk cId="0" sldId="369"/>
            <ac:grpSpMk id="24587" creationId="{8EA976DD-355F-452B-B765-0C8386B8AB09}"/>
          </ac:grpSpMkLst>
        </pc:grpChg>
        <pc:grpChg chg="mod">
          <ac:chgData name="Secretariaat (Stichting SOM)" userId="a86f11f1-fb5f-4fb3-a8d6-7303c3983ccc" providerId="ADAL" clId="{7DEAA663-3FA3-4BD1-8008-7E9953C05C2B}" dt="2023-04-18T13:39:39.145" v="296" actId="1076"/>
          <ac:grpSpMkLst>
            <pc:docMk/>
            <pc:sldMk cId="0" sldId="369"/>
            <ac:grpSpMk id="24588" creationId="{EA7F51A6-8792-4E47-94B7-79CC07D25727}"/>
          </ac:grpSpMkLst>
        </pc:grpChg>
        <pc:grpChg chg="mod">
          <ac:chgData name="Secretariaat (Stichting SOM)" userId="a86f11f1-fb5f-4fb3-a8d6-7303c3983ccc" providerId="ADAL" clId="{7DEAA663-3FA3-4BD1-8008-7E9953C05C2B}" dt="2023-04-18T13:39:39.145" v="296" actId="1076"/>
          <ac:grpSpMkLst>
            <pc:docMk/>
            <pc:sldMk cId="0" sldId="369"/>
            <ac:grpSpMk id="24589" creationId="{FB8BF8E7-9577-45A2-A90B-471A82A7A13F}"/>
          </ac:grpSpMkLst>
        </pc:grpChg>
        <pc:grpChg chg="mod">
          <ac:chgData name="Secretariaat (Stichting SOM)" userId="a86f11f1-fb5f-4fb3-a8d6-7303c3983ccc" providerId="ADAL" clId="{7DEAA663-3FA3-4BD1-8008-7E9953C05C2B}" dt="2023-04-18T13:39:39.145" v="296" actId="1076"/>
          <ac:grpSpMkLst>
            <pc:docMk/>
            <pc:sldMk cId="0" sldId="369"/>
            <ac:grpSpMk id="24590" creationId="{6586F44B-A739-4DDD-AB70-D4C26B476683}"/>
          </ac:grpSpMkLst>
        </pc:grpChg>
        <pc:grpChg chg="mod">
          <ac:chgData name="Secretariaat (Stichting SOM)" userId="a86f11f1-fb5f-4fb3-a8d6-7303c3983ccc" providerId="ADAL" clId="{7DEAA663-3FA3-4BD1-8008-7E9953C05C2B}" dt="2023-04-18T13:39:39.145" v="296" actId="1076"/>
          <ac:grpSpMkLst>
            <pc:docMk/>
            <pc:sldMk cId="0" sldId="369"/>
            <ac:grpSpMk id="24591" creationId="{6B3887C6-16AA-4AA2-969E-C3B93EA04A17}"/>
          </ac:grpSpMkLst>
        </pc:grpChg>
        <pc:grpChg chg="mod">
          <ac:chgData name="Secretariaat (Stichting SOM)" userId="a86f11f1-fb5f-4fb3-a8d6-7303c3983ccc" providerId="ADAL" clId="{7DEAA663-3FA3-4BD1-8008-7E9953C05C2B}" dt="2023-04-18T13:39:39.145" v="296" actId="1076"/>
          <ac:grpSpMkLst>
            <pc:docMk/>
            <pc:sldMk cId="0" sldId="369"/>
            <ac:grpSpMk id="24592" creationId="{A986D260-6535-416B-A50B-664A1F11376B}"/>
          </ac:grpSpMkLst>
        </pc:grpChg>
        <pc:grpChg chg="mod">
          <ac:chgData name="Secretariaat (Stichting SOM)" userId="a86f11f1-fb5f-4fb3-a8d6-7303c3983ccc" providerId="ADAL" clId="{7DEAA663-3FA3-4BD1-8008-7E9953C05C2B}" dt="2023-04-18T13:39:39.145" v="296" actId="1076"/>
          <ac:grpSpMkLst>
            <pc:docMk/>
            <pc:sldMk cId="0" sldId="369"/>
            <ac:grpSpMk id="24593" creationId="{B4F798A9-2B2F-4D31-9881-6FB124E005C6}"/>
          </ac:grpSpMkLst>
        </pc:grpChg>
        <pc:grpChg chg="mod">
          <ac:chgData name="Secretariaat (Stichting SOM)" userId="a86f11f1-fb5f-4fb3-a8d6-7303c3983ccc" providerId="ADAL" clId="{7DEAA663-3FA3-4BD1-8008-7E9953C05C2B}" dt="2023-04-18T13:39:39.145" v="296" actId="1076"/>
          <ac:grpSpMkLst>
            <pc:docMk/>
            <pc:sldMk cId="0" sldId="369"/>
            <ac:grpSpMk id="24594" creationId="{F8EABBE9-CF6D-4B2C-AD2F-B8A9049564C3}"/>
          </ac:grpSpMkLst>
        </pc:grpChg>
        <pc:grpChg chg="mod">
          <ac:chgData name="Secretariaat (Stichting SOM)" userId="a86f11f1-fb5f-4fb3-a8d6-7303c3983ccc" providerId="ADAL" clId="{7DEAA663-3FA3-4BD1-8008-7E9953C05C2B}" dt="2023-04-18T13:39:39.145" v="296" actId="1076"/>
          <ac:grpSpMkLst>
            <pc:docMk/>
            <pc:sldMk cId="0" sldId="369"/>
            <ac:grpSpMk id="24599" creationId="{DDEEEAA5-5E50-4386-BC55-C7A5C935871C}"/>
          </ac:grpSpMkLst>
        </pc:grpChg>
        <pc:grpChg chg="mod">
          <ac:chgData name="Secretariaat (Stichting SOM)" userId="a86f11f1-fb5f-4fb3-a8d6-7303c3983ccc" providerId="ADAL" clId="{7DEAA663-3FA3-4BD1-8008-7E9953C05C2B}" dt="2023-04-18T13:39:39.145" v="296" actId="1076"/>
          <ac:grpSpMkLst>
            <pc:docMk/>
            <pc:sldMk cId="0" sldId="369"/>
            <ac:grpSpMk id="24607" creationId="{954C1E18-1856-44F3-B9F0-34B224A7C330}"/>
          </ac:grpSpMkLst>
        </pc:grpChg>
        <pc:grpChg chg="mod">
          <ac:chgData name="Secretariaat (Stichting SOM)" userId="a86f11f1-fb5f-4fb3-a8d6-7303c3983ccc" providerId="ADAL" clId="{7DEAA663-3FA3-4BD1-8008-7E9953C05C2B}" dt="2023-04-18T13:39:39.145" v="296" actId="1076"/>
          <ac:grpSpMkLst>
            <pc:docMk/>
            <pc:sldMk cId="0" sldId="369"/>
            <ac:grpSpMk id="24610" creationId="{D8731ED6-F36A-4638-A912-E1661285474D}"/>
          </ac:grpSpMkLst>
        </pc:grpChg>
        <pc:grpChg chg="mod">
          <ac:chgData name="Secretariaat (Stichting SOM)" userId="a86f11f1-fb5f-4fb3-a8d6-7303c3983ccc" providerId="ADAL" clId="{7DEAA663-3FA3-4BD1-8008-7E9953C05C2B}" dt="2023-04-18T13:39:39.145" v="296" actId="1076"/>
          <ac:grpSpMkLst>
            <pc:docMk/>
            <pc:sldMk cId="0" sldId="369"/>
            <ac:grpSpMk id="24616" creationId="{B6FE0AC2-8940-4510-BFF7-B32A2B283B35}"/>
          </ac:grpSpMkLst>
        </pc:grpChg>
      </pc:sldChg>
      <pc:sldChg chg="modSp mod">
        <pc:chgData name="Secretariaat (Stichting SOM)" userId="a86f11f1-fb5f-4fb3-a8d6-7303c3983ccc" providerId="ADAL" clId="{7DEAA663-3FA3-4BD1-8008-7E9953C05C2B}" dt="2023-04-18T13:40:51.160" v="317" actId="20577"/>
        <pc:sldMkLst>
          <pc:docMk/>
          <pc:sldMk cId="0" sldId="371"/>
        </pc:sldMkLst>
        <pc:spChg chg="mod">
          <ac:chgData name="Secretariaat (Stichting SOM)" userId="a86f11f1-fb5f-4fb3-a8d6-7303c3983ccc" providerId="ADAL" clId="{7DEAA663-3FA3-4BD1-8008-7E9953C05C2B}" dt="2023-04-18T13:40:51.160" v="317" actId="20577"/>
          <ac:spMkLst>
            <pc:docMk/>
            <pc:sldMk cId="0" sldId="371"/>
            <ac:spMk id="78" creationId="{F5157D61-E121-4DE4-B830-E57B4FDE4564}"/>
          </ac:spMkLst>
        </pc:spChg>
        <pc:spChg chg="mod">
          <ac:chgData name="Secretariaat (Stichting SOM)" userId="a86f11f1-fb5f-4fb3-a8d6-7303c3983ccc" providerId="ADAL" clId="{7DEAA663-3FA3-4BD1-8008-7E9953C05C2B}" dt="2023-04-18T13:40:12.019" v="302" actId="122"/>
          <ac:spMkLst>
            <pc:docMk/>
            <pc:sldMk cId="0" sldId="371"/>
            <ac:spMk id="79" creationId="{0CF8B9D2-1E9A-461C-97C8-16AD6B0FD436}"/>
          </ac:spMkLst>
        </pc:spChg>
        <pc:spChg chg="mod">
          <ac:chgData name="Secretariaat (Stichting SOM)" userId="a86f11f1-fb5f-4fb3-a8d6-7303c3983ccc" providerId="ADAL" clId="{7DEAA663-3FA3-4BD1-8008-7E9953C05C2B}" dt="2023-04-18T13:40:31.328" v="307" actId="1076"/>
          <ac:spMkLst>
            <pc:docMk/>
            <pc:sldMk cId="0" sldId="371"/>
            <ac:spMk id="28681" creationId="{C4574154-F729-404F-9D83-9790CC4CB334}"/>
          </ac:spMkLst>
        </pc:spChg>
        <pc:spChg chg="mod">
          <ac:chgData name="Secretariaat (Stichting SOM)" userId="a86f11f1-fb5f-4fb3-a8d6-7303c3983ccc" providerId="ADAL" clId="{7DEAA663-3FA3-4BD1-8008-7E9953C05C2B}" dt="2023-04-18T13:40:46.435" v="312" actId="122"/>
          <ac:spMkLst>
            <pc:docMk/>
            <pc:sldMk cId="0" sldId="371"/>
            <ac:spMk id="28690" creationId="{82DA9C65-433F-409B-82E1-8E17F606203C}"/>
          </ac:spMkLst>
        </pc:spChg>
        <pc:spChg chg="mod">
          <ac:chgData name="Secretariaat (Stichting SOM)" userId="a86f11f1-fb5f-4fb3-a8d6-7303c3983ccc" providerId="ADAL" clId="{7DEAA663-3FA3-4BD1-8008-7E9953C05C2B}" dt="2023-04-18T13:40:40.356" v="310" actId="122"/>
          <ac:spMkLst>
            <pc:docMk/>
            <pc:sldMk cId="0" sldId="371"/>
            <ac:spMk id="28691" creationId="{81447846-4500-4DB5-8785-5697D4694DC0}"/>
          </ac:spMkLst>
        </pc:spChg>
        <pc:spChg chg="mod">
          <ac:chgData name="Secretariaat (Stichting SOM)" userId="a86f11f1-fb5f-4fb3-a8d6-7303c3983ccc" providerId="ADAL" clId="{7DEAA663-3FA3-4BD1-8008-7E9953C05C2B}" dt="2023-04-18T13:40:42.900" v="311" actId="122"/>
          <ac:spMkLst>
            <pc:docMk/>
            <pc:sldMk cId="0" sldId="371"/>
            <ac:spMk id="28692" creationId="{457277A5-65FD-49AB-B761-D598199211AD}"/>
          </ac:spMkLst>
        </pc:spChg>
        <pc:spChg chg="mod">
          <ac:chgData name="Secretariaat (Stichting SOM)" userId="a86f11f1-fb5f-4fb3-a8d6-7303c3983ccc" providerId="ADAL" clId="{7DEAA663-3FA3-4BD1-8008-7E9953C05C2B}" dt="2023-04-18T13:40:37.644" v="309" actId="122"/>
          <ac:spMkLst>
            <pc:docMk/>
            <pc:sldMk cId="0" sldId="371"/>
            <ac:spMk id="28693" creationId="{EBE6AAE8-D844-422B-8664-77B5A2E64873}"/>
          </ac:spMkLst>
        </pc:spChg>
        <pc:spChg chg="mod">
          <ac:chgData name="Secretariaat (Stichting SOM)" userId="a86f11f1-fb5f-4fb3-a8d6-7303c3983ccc" providerId="ADAL" clId="{7DEAA663-3FA3-4BD1-8008-7E9953C05C2B}" dt="2023-04-18T13:40:31.328" v="307" actId="1076"/>
          <ac:spMkLst>
            <pc:docMk/>
            <pc:sldMk cId="0" sldId="371"/>
            <ac:spMk id="28695" creationId="{910DF192-0EBB-4E3E-B8C4-70D52BECB491}"/>
          </ac:spMkLst>
        </pc:spChg>
        <pc:spChg chg="mod">
          <ac:chgData name="Secretariaat (Stichting SOM)" userId="a86f11f1-fb5f-4fb3-a8d6-7303c3983ccc" providerId="ADAL" clId="{7DEAA663-3FA3-4BD1-8008-7E9953C05C2B}" dt="2023-04-18T13:40:31.328" v="307" actId="1076"/>
          <ac:spMkLst>
            <pc:docMk/>
            <pc:sldMk cId="0" sldId="371"/>
            <ac:spMk id="28696" creationId="{6DFB8F14-D363-4FE7-AC28-776350F71EA7}"/>
          </ac:spMkLst>
        </pc:spChg>
        <pc:spChg chg="mod">
          <ac:chgData name="Secretariaat (Stichting SOM)" userId="a86f11f1-fb5f-4fb3-a8d6-7303c3983ccc" providerId="ADAL" clId="{7DEAA663-3FA3-4BD1-8008-7E9953C05C2B}" dt="2023-04-18T13:40:31.328" v="307" actId="1076"/>
          <ac:spMkLst>
            <pc:docMk/>
            <pc:sldMk cId="0" sldId="371"/>
            <ac:spMk id="28697" creationId="{6404177D-8E57-43E2-A369-0E0897D69B9A}"/>
          </ac:spMkLst>
        </pc:spChg>
        <pc:spChg chg="mod">
          <ac:chgData name="Secretariaat (Stichting SOM)" userId="a86f11f1-fb5f-4fb3-a8d6-7303c3983ccc" providerId="ADAL" clId="{7DEAA663-3FA3-4BD1-8008-7E9953C05C2B}" dt="2023-04-18T13:40:31.328" v="307" actId="1076"/>
          <ac:spMkLst>
            <pc:docMk/>
            <pc:sldMk cId="0" sldId="371"/>
            <ac:spMk id="28698" creationId="{F4F7DE93-5241-402A-A3DE-AF4FFDAF09DE}"/>
          </ac:spMkLst>
        </pc:spChg>
        <pc:spChg chg="mod">
          <ac:chgData name="Secretariaat (Stichting SOM)" userId="a86f11f1-fb5f-4fb3-a8d6-7303c3983ccc" providerId="ADAL" clId="{7DEAA663-3FA3-4BD1-8008-7E9953C05C2B}" dt="2023-04-18T13:40:31.328" v="307" actId="1076"/>
          <ac:spMkLst>
            <pc:docMk/>
            <pc:sldMk cId="0" sldId="371"/>
            <ac:spMk id="28699" creationId="{B16E2094-55C3-4A4E-8AF5-2FCDCAF6EB2D}"/>
          </ac:spMkLst>
        </pc:spChg>
        <pc:spChg chg="mod">
          <ac:chgData name="Secretariaat (Stichting SOM)" userId="a86f11f1-fb5f-4fb3-a8d6-7303c3983ccc" providerId="ADAL" clId="{7DEAA663-3FA3-4BD1-8008-7E9953C05C2B}" dt="2023-04-18T13:40:31.328" v="307" actId="1076"/>
          <ac:spMkLst>
            <pc:docMk/>
            <pc:sldMk cId="0" sldId="371"/>
            <ac:spMk id="28700" creationId="{F7032D7E-0B67-4AFA-8149-FF6A63F6D0D1}"/>
          </ac:spMkLst>
        </pc:spChg>
        <pc:spChg chg="mod">
          <ac:chgData name="Secretariaat (Stichting SOM)" userId="a86f11f1-fb5f-4fb3-a8d6-7303c3983ccc" providerId="ADAL" clId="{7DEAA663-3FA3-4BD1-8008-7E9953C05C2B}" dt="2023-04-18T13:40:31.328" v="307" actId="1076"/>
          <ac:spMkLst>
            <pc:docMk/>
            <pc:sldMk cId="0" sldId="371"/>
            <ac:spMk id="28701" creationId="{5765BD47-4A97-4330-A1D3-487D74020C8F}"/>
          </ac:spMkLst>
        </pc:spChg>
        <pc:spChg chg="mod">
          <ac:chgData name="Secretariaat (Stichting SOM)" userId="a86f11f1-fb5f-4fb3-a8d6-7303c3983ccc" providerId="ADAL" clId="{7DEAA663-3FA3-4BD1-8008-7E9953C05C2B}" dt="2023-04-18T13:40:31.328" v="307" actId="1076"/>
          <ac:spMkLst>
            <pc:docMk/>
            <pc:sldMk cId="0" sldId="371"/>
            <ac:spMk id="28703" creationId="{17CB1577-16DF-4938-A80A-F0105740B290}"/>
          </ac:spMkLst>
        </pc:spChg>
        <pc:spChg chg="mod">
          <ac:chgData name="Secretariaat (Stichting SOM)" userId="a86f11f1-fb5f-4fb3-a8d6-7303c3983ccc" providerId="ADAL" clId="{7DEAA663-3FA3-4BD1-8008-7E9953C05C2B}" dt="2023-04-18T13:40:31.328" v="307" actId="1076"/>
          <ac:spMkLst>
            <pc:docMk/>
            <pc:sldMk cId="0" sldId="371"/>
            <ac:spMk id="28704" creationId="{3AED5815-4821-4547-B344-32E4A80ABBCF}"/>
          </ac:spMkLst>
        </pc:spChg>
        <pc:spChg chg="mod">
          <ac:chgData name="Secretariaat (Stichting SOM)" userId="a86f11f1-fb5f-4fb3-a8d6-7303c3983ccc" providerId="ADAL" clId="{7DEAA663-3FA3-4BD1-8008-7E9953C05C2B}" dt="2023-04-18T13:40:31.328" v="307" actId="1076"/>
          <ac:spMkLst>
            <pc:docMk/>
            <pc:sldMk cId="0" sldId="371"/>
            <ac:spMk id="28706" creationId="{51AB3558-4993-4290-A52C-009C327BA047}"/>
          </ac:spMkLst>
        </pc:spChg>
        <pc:spChg chg="mod">
          <ac:chgData name="Secretariaat (Stichting SOM)" userId="a86f11f1-fb5f-4fb3-a8d6-7303c3983ccc" providerId="ADAL" clId="{7DEAA663-3FA3-4BD1-8008-7E9953C05C2B}" dt="2023-04-18T13:40:31.328" v="307" actId="1076"/>
          <ac:spMkLst>
            <pc:docMk/>
            <pc:sldMk cId="0" sldId="371"/>
            <ac:spMk id="28707" creationId="{D9E310BC-96C9-4C31-A319-77019888C85B}"/>
          </ac:spMkLst>
        </pc:spChg>
        <pc:spChg chg="mod">
          <ac:chgData name="Secretariaat (Stichting SOM)" userId="a86f11f1-fb5f-4fb3-a8d6-7303c3983ccc" providerId="ADAL" clId="{7DEAA663-3FA3-4BD1-8008-7E9953C05C2B}" dt="2023-04-18T13:40:31.328" v="307" actId="1076"/>
          <ac:spMkLst>
            <pc:docMk/>
            <pc:sldMk cId="0" sldId="371"/>
            <ac:spMk id="28708" creationId="{56F6ECF3-6336-4CCB-95BD-8236E01DBD08}"/>
          </ac:spMkLst>
        </pc:spChg>
        <pc:spChg chg="mod">
          <ac:chgData name="Secretariaat (Stichting SOM)" userId="a86f11f1-fb5f-4fb3-a8d6-7303c3983ccc" providerId="ADAL" clId="{7DEAA663-3FA3-4BD1-8008-7E9953C05C2B}" dt="2023-04-18T13:40:31.328" v="307" actId="1076"/>
          <ac:spMkLst>
            <pc:docMk/>
            <pc:sldMk cId="0" sldId="371"/>
            <ac:spMk id="28709" creationId="{9EBE31DE-B6F5-44AB-893E-9443F30565FF}"/>
          </ac:spMkLst>
        </pc:spChg>
        <pc:spChg chg="mod">
          <ac:chgData name="Secretariaat (Stichting SOM)" userId="a86f11f1-fb5f-4fb3-a8d6-7303c3983ccc" providerId="ADAL" clId="{7DEAA663-3FA3-4BD1-8008-7E9953C05C2B}" dt="2023-04-18T13:40:31.328" v="307" actId="1076"/>
          <ac:spMkLst>
            <pc:docMk/>
            <pc:sldMk cId="0" sldId="371"/>
            <ac:spMk id="28710" creationId="{2CEA08A9-9BF5-47D8-9EAD-1D5B80591F5B}"/>
          </ac:spMkLst>
        </pc:spChg>
        <pc:spChg chg="mod">
          <ac:chgData name="Secretariaat (Stichting SOM)" userId="a86f11f1-fb5f-4fb3-a8d6-7303c3983ccc" providerId="ADAL" clId="{7DEAA663-3FA3-4BD1-8008-7E9953C05C2B}" dt="2023-04-18T13:40:34.763" v="308" actId="122"/>
          <ac:spMkLst>
            <pc:docMk/>
            <pc:sldMk cId="0" sldId="371"/>
            <ac:spMk id="28712" creationId="{9559D12A-3765-4C97-B925-8D7F5E49EBC4}"/>
          </ac:spMkLst>
        </pc:spChg>
        <pc:spChg chg="mod">
          <ac:chgData name="Secretariaat (Stichting SOM)" userId="a86f11f1-fb5f-4fb3-a8d6-7303c3983ccc" providerId="ADAL" clId="{7DEAA663-3FA3-4BD1-8008-7E9953C05C2B}" dt="2023-04-18T13:40:31.328" v="307" actId="1076"/>
          <ac:spMkLst>
            <pc:docMk/>
            <pc:sldMk cId="0" sldId="371"/>
            <ac:spMk id="28713" creationId="{F904B20C-7C3B-416A-85CF-6299F1ABB864}"/>
          </ac:spMkLst>
        </pc:spChg>
        <pc:spChg chg="mod">
          <ac:chgData name="Secretariaat (Stichting SOM)" userId="a86f11f1-fb5f-4fb3-a8d6-7303c3983ccc" providerId="ADAL" clId="{7DEAA663-3FA3-4BD1-8008-7E9953C05C2B}" dt="2023-04-18T13:40:31.328" v="307" actId="1076"/>
          <ac:spMkLst>
            <pc:docMk/>
            <pc:sldMk cId="0" sldId="371"/>
            <ac:spMk id="28714" creationId="{21C42987-E80A-4F1A-BE1D-777D9249CBA7}"/>
          </ac:spMkLst>
        </pc:spChg>
        <pc:spChg chg="mod">
          <ac:chgData name="Secretariaat (Stichting SOM)" userId="a86f11f1-fb5f-4fb3-a8d6-7303c3983ccc" providerId="ADAL" clId="{7DEAA663-3FA3-4BD1-8008-7E9953C05C2B}" dt="2023-04-18T13:40:31.328" v="307" actId="1076"/>
          <ac:spMkLst>
            <pc:docMk/>
            <pc:sldMk cId="0" sldId="371"/>
            <ac:spMk id="28715" creationId="{49579251-DB3F-4197-90E0-C683878CAAA6}"/>
          </ac:spMkLst>
        </pc:spChg>
        <pc:spChg chg="mod">
          <ac:chgData name="Secretariaat (Stichting SOM)" userId="a86f11f1-fb5f-4fb3-a8d6-7303c3983ccc" providerId="ADAL" clId="{7DEAA663-3FA3-4BD1-8008-7E9953C05C2B}" dt="2023-04-18T13:40:31.328" v="307" actId="1076"/>
          <ac:spMkLst>
            <pc:docMk/>
            <pc:sldMk cId="0" sldId="371"/>
            <ac:spMk id="28716" creationId="{40EB0210-6FF3-4BEE-91A5-C46B18B47E2B}"/>
          </ac:spMkLst>
        </pc:spChg>
        <pc:spChg chg="mod">
          <ac:chgData name="Secretariaat (Stichting SOM)" userId="a86f11f1-fb5f-4fb3-a8d6-7303c3983ccc" providerId="ADAL" clId="{7DEAA663-3FA3-4BD1-8008-7E9953C05C2B}" dt="2023-04-18T13:40:31.328" v="307" actId="1076"/>
          <ac:spMkLst>
            <pc:docMk/>
            <pc:sldMk cId="0" sldId="371"/>
            <ac:spMk id="28717" creationId="{44F8F077-4120-4ECF-A5CB-5D2BA578FB7C}"/>
          </ac:spMkLst>
        </pc:spChg>
        <pc:spChg chg="mod">
          <ac:chgData name="Secretariaat (Stichting SOM)" userId="a86f11f1-fb5f-4fb3-a8d6-7303c3983ccc" providerId="ADAL" clId="{7DEAA663-3FA3-4BD1-8008-7E9953C05C2B}" dt="2023-04-18T13:40:31.328" v="307" actId="1076"/>
          <ac:spMkLst>
            <pc:docMk/>
            <pc:sldMk cId="0" sldId="371"/>
            <ac:spMk id="28718" creationId="{82D37703-DC96-4994-8E58-3B2C8F86264E}"/>
          </ac:spMkLst>
        </pc:spChg>
        <pc:spChg chg="mod">
          <ac:chgData name="Secretariaat (Stichting SOM)" userId="a86f11f1-fb5f-4fb3-a8d6-7303c3983ccc" providerId="ADAL" clId="{7DEAA663-3FA3-4BD1-8008-7E9953C05C2B}" dt="2023-04-18T13:40:31.328" v="307" actId="1076"/>
          <ac:spMkLst>
            <pc:docMk/>
            <pc:sldMk cId="0" sldId="371"/>
            <ac:spMk id="28719" creationId="{BBCEDB90-0985-4E14-BC73-B1A0CD069930}"/>
          </ac:spMkLst>
        </pc:spChg>
        <pc:spChg chg="mod">
          <ac:chgData name="Secretariaat (Stichting SOM)" userId="a86f11f1-fb5f-4fb3-a8d6-7303c3983ccc" providerId="ADAL" clId="{7DEAA663-3FA3-4BD1-8008-7E9953C05C2B}" dt="2023-04-18T13:40:31.328" v="307" actId="1076"/>
          <ac:spMkLst>
            <pc:docMk/>
            <pc:sldMk cId="0" sldId="371"/>
            <ac:spMk id="28720" creationId="{7A0EB334-C611-4B71-805E-B8DD885D352E}"/>
          </ac:spMkLst>
        </pc:spChg>
        <pc:spChg chg="mod">
          <ac:chgData name="Secretariaat (Stichting SOM)" userId="a86f11f1-fb5f-4fb3-a8d6-7303c3983ccc" providerId="ADAL" clId="{7DEAA663-3FA3-4BD1-8008-7E9953C05C2B}" dt="2023-04-18T13:40:31.328" v="307" actId="1076"/>
          <ac:spMkLst>
            <pc:docMk/>
            <pc:sldMk cId="0" sldId="371"/>
            <ac:spMk id="28721" creationId="{A8E23BB4-F43E-431B-9251-CDF44EDC490B}"/>
          </ac:spMkLst>
        </pc:spChg>
        <pc:spChg chg="mod">
          <ac:chgData name="Secretariaat (Stichting SOM)" userId="a86f11f1-fb5f-4fb3-a8d6-7303c3983ccc" providerId="ADAL" clId="{7DEAA663-3FA3-4BD1-8008-7E9953C05C2B}" dt="2023-04-18T13:40:31.328" v="307" actId="1076"/>
          <ac:spMkLst>
            <pc:docMk/>
            <pc:sldMk cId="0" sldId="371"/>
            <ac:spMk id="28722" creationId="{11048D1A-4436-40E6-B936-6C2FC3DC94EB}"/>
          </ac:spMkLst>
        </pc:spChg>
        <pc:spChg chg="mod">
          <ac:chgData name="Secretariaat (Stichting SOM)" userId="a86f11f1-fb5f-4fb3-a8d6-7303c3983ccc" providerId="ADAL" clId="{7DEAA663-3FA3-4BD1-8008-7E9953C05C2B}" dt="2023-04-18T13:40:31.328" v="307" actId="1076"/>
          <ac:spMkLst>
            <pc:docMk/>
            <pc:sldMk cId="0" sldId="371"/>
            <ac:spMk id="28723" creationId="{C7189832-E1F5-4DCB-B611-E2B53842A1B2}"/>
          </ac:spMkLst>
        </pc:spChg>
        <pc:spChg chg="mod">
          <ac:chgData name="Secretariaat (Stichting SOM)" userId="a86f11f1-fb5f-4fb3-a8d6-7303c3983ccc" providerId="ADAL" clId="{7DEAA663-3FA3-4BD1-8008-7E9953C05C2B}" dt="2023-04-18T13:40:31.328" v="307" actId="1076"/>
          <ac:spMkLst>
            <pc:docMk/>
            <pc:sldMk cId="0" sldId="371"/>
            <ac:spMk id="28724" creationId="{A2FCF4A7-0DBB-4A84-AA2A-CB686700384A}"/>
          </ac:spMkLst>
        </pc:spChg>
        <pc:spChg chg="mod">
          <ac:chgData name="Secretariaat (Stichting SOM)" userId="a86f11f1-fb5f-4fb3-a8d6-7303c3983ccc" providerId="ADAL" clId="{7DEAA663-3FA3-4BD1-8008-7E9953C05C2B}" dt="2023-04-18T13:40:31.328" v="307" actId="1076"/>
          <ac:spMkLst>
            <pc:docMk/>
            <pc:sldMk cId="0" sldId="371"/>
            <ac:spMk id="28725" creationId="{A5B63FB2-3012-4CA7-894E-742797E2655D}"/>
          </ac:spMkLst>
        </pc:spChg>
        <pc:spChg chg="mod">
          <ac:chgData name="Secretariaat (Stichting SOM)" userId="a86f11f1-fb5f-4fb3-a8d6-7303c3983ccc" providerId="ADAL" clId="{7DEAA663-3FA3-4BD1-8008-7E9953C05C2B}" dt="2023-04-18T13:40:31.328" v="307" actId="1076"/>
          <ac:spMkLst>
            <pc:docMk/>
            <pc:sldMk cId="0" sldId="371"/>
            <ac:spMk id="28726" creationId="{4AC8CE4E-07F2-4CEE-93B4-7D589F480B90}"/>
          </ac:spMkLst>
        </pc:spChg>
        <pc:spChg chg="mod">
          <ac:chgData name="Secretariaat (Stichting SOM)" userId="a86f11f1-fb5f-4fb3-a8d6-7303c3983ccc" providerId="ADAL" clId="{7DEAA663-3FA3-4BD1-8008-7E9953C05C2B}" dt="2023-04-18T13:40:31.328" v="307" actId="1076"/>
          <ac:spMkLst>
            <pc:docMk/>
            <pc:sldMk cId="0" sldId="371"/>
            <ac:spMk id="28727" creationId="{5C7A5A6F-140D-4760-988D-AD3701D217AD}"/>
          </ac:spMkLst>
        </pc:spChg>
        <pc:spChg chg="mod">
          <ac:chgData name="Secretariaat (Stichting SOM)" userId="a86f11f1-fb5f-4fb3-a8d6-7303c3983ccc" providerId="ADAL" clId="{7DEAA663-3FA3-4BD1-8008-7E9953C05C2B}" dt="2023-04-18T13:40:31.328" v="307" actId="1076"/>
          <ac:spMkLst>
            <pc:docMk/>
            <pc:sldMk cId="0" sldId="371"/>
            <ac:spMk id="28728" creationId="{30A2B030-C7A8-4E19-BE4C-1F5C11BB4048}"/>
          </ac:spMkLst>
        </pc:spChg>
        <pc:spChg chg="mod">
          <ac:chgData name="Secretariaat (Stichting SOM)" userId="a86f11f1-fb5f-4fb3-a8d6-7303c3983ccc" providerId="ADAL" clId="{7DEAA663-3FA3-4BD1-8008-7E9953C05C2B}" dt="2023-04-18T13:40:31.328" v="307" actId="1076"/>
          <ac:spMkLst>
            <pc:docMk/>
            <pc:sldMk cId="0" sldId="371"/>
            <ac:spMk id="28729" creationId="{5FB07972-5B43-4C93-BC37-15EC5F7FCF47}"/>
          </ac:spMkLst>
        </pc:spChg>
        <pc:spChg chg="mod">
          <ac:chgData name="Secretariaat (Stichting SOM)" userId="a86f11f1-fb5f-4fb3-a8d6-7303c3983ccc" providerId="ADAL" clId="{7DEAA663-3FA3-4BD1-8008-7E9953C05C2B}" dt="2023-04-18T13:40:31.328" v="307" actId="1076"/>
          <ac:spMkLst>
            <pc:docMk/>
            <pc:sldMk cId="0" sldId="371"/>
            <ac:spMk id="28730" creationId="{45F795D6-EA10-41FA-A223-F292712DD87E}"/>
          </ac:spMkLst>
        </pc:spChg>
        <pc:spChg chg="mod">
          <ac:chgData name="Secretariaat (Stichting SOM)" userId="a86f11f1-fb5f-4fb3-a8d6-7303c3983ccc" providerId="ADAL" clId="{7DEAA663-3FA3-4BD1-8008-7E9953C05C2B}" dt="2023-04-18T13:40:31.328" v="307" actId="1076"/>
          <ac:spMkLst>
            <pc:docMk/>
            <pc:sldMk cId="0" sldId="371"/>
            <ac:spMk id="28731" creationId="{1F7870FC-674E-4148-9B55-E8A0C9E427D1}"/>
          </ac:spMkLst>
        </pc:spChg>
        <pc:grpChg chg="mod">
          <ac:chgData name="Secretariaat (Stichting SOM)" userId="a86f11f1-fb5f-4fb3-a8d6-7303c3983ccc" providerId="ADAL" clId="{7DEAA663-3FA3-4BD1-8008-7E9953C05C2B}" dt="2023-04-18T13:40:31.328" v="307" actId="1076"/>
          <ac:grpSpMkLst>
            <pc:docMk/>
            <pc:sldMk cId="0" sldId="371"/>
            <ac:grpSpMk id="28676" creationId="{CA14E297-D985-4266-8CCC-1A1B4A7B9BD3}"/>
          </ac:grpSpMkLst>
        </pc:grpChg>
        <pc:grpChg chg="mod">
          <ac:chgData name="Secretariaat (Stichting SOM)" userId="a86f11f1-fb5f-4fb3-a8d6-7303c3983ccc" providerId="ADAL" clId="{7DEAA663-3FA3-4BD1-8008-7E9953C05C2B}" dt="2023-04-18T13:40:31.328" v="307" actId="1076"/>
          <ac:grpSpMkLst>
            <pc:docMk/>
            <pc:sldMk cId="0" sldId="371"/>
            <ac:grpSpMk id="28680" creationId="{1C9085E4-1535-4F41-A5F5-5ACA9EBF9F70}"/>
          </ac:grpSpMkLst>
        </pc:grpChg>
        <pc:grpChg chg="mod">
          <ac:chgData name="Secretariaat (Stichting SOM)" userId="a86f11f1-fb5f-4fb3-a8d6-7303c3983ccc" providerId="ADAL" clId="{7DEAA663-3FA3-4BD1-8008-7E9953C05C2B}" dt="2023-04-18T13:40:31.328" v="307" actId="1076"/>
          <ac:grpSpMkLst>
            <pc:docMk/>
            <pc:sldMk cId="0" sldId="371"/>
            <ac:grpSpMk id="28682" creationId="{7B8B933A-1FE3-4BBC-9180-9F3CEECD6CD2}"/>
          </ac:grpSpMkLst>
        </pc:grpChg>
        <pc:grpChg chg="mod">
          <ac:chgData name="Secretariaat (Stichting SOM)" userId="a86f11f1-fb5f-4fb3-a8d6-7303c3983ccc" providerId="ADAL" clId="{7DEAA663-3FA3-4BD1-8008-7E9953C05C2B}" dt="2023-04-18T13:40:31.328" v="307" actId="1076"/>
          <ac:grpSpMkLst>
            <pc:docMk/>
            <pc:sldMk cId="0" sldId="371"/>
            <ac:grpSpMk id="28683" creationId="{22FDF7E3-4C00-4733-9AB2-8632570B8E7A}"/>
          </ac:grpSpMkLst>
        </pc:grpChg>
        <pc:grpChg chg="mod">
          <ac:chgData name="Secretariaat (Stichting SOM)" userId="a86f11f1-fb5f-4fb3-a8d6-7303c3983ccc" providerId="ADAL" clId="{7DEAA663-3FA3-4BD1-8008-7E9953C05C2B}" dt="2023-04-18T13:40:31.328" v="307" actId="1076"/>
          <ac:grpSpMkLst>
            <pc:docMk/>
            <pc:sldMk cId="0" sldId="371"/>
            <ac:grpSpMk id="28684" creationId="{5B999DEC-2C1F-4859-AB6F-F6ECCD16D17A}"/>
          </ac:grpSpMkLst>
        </pc:grpChg>
        <pc:grpChg chg="mod">
          <ac:chgData name="Secretariaat (Stichting SOM)" userId="a86f11f1-fb5f-4fb3-a8d6-7303c3983ccc" providerId="ADAL" clId="{7DEAA663-3FA3-4BD1-8008-7E9953C05C2B}" dt="2023-04-18T13:40:31.328" v="307" actId="1076"/>
          <ac:grpSpMkLst>
            <pc:docMk/>
            <pc:sldMk cId="0" sldId="371"/>
            <ac:grpSpMk id="28685" creationId="{2B41845A-7B67-46D2-AAE8-903BE6C90AB9}"/>
          </ac:grpSpMkLst>
        </pc:grpChg>
        <pc:grpChg chg="mod">
          <ac:chgData name="Secretariaat (Stichting SOM)" userId="a86f11f1-fb5f-4fb3-a8d6-7303c3983ccc" providerId="ADAL" clId="{7DEAA663-3FA3-4BD1-8008-7E9953C05C2B}" dt="2023-04-18T13:40:31.328" v="307" actId="1076"/>
          <ac:grpSpMkLst>
            <pc:docMk/>
            <pc:sldMk cId="0" sldId="371"/>
            <ac:grpSpMk id="28686" creationId="{357FF7B1-40E6-48F3-8CD4-59D53E4FF093}"/>
          </ac:grpSpMkLst>
        </pc:grpChg>
        <pc:grpChg chg="mod">
          <ac:chgData name="Secretariaat (Stichting SOM)" userId="a86f11f1-fb5f-4fb3-a8d6-7303c3983ccc" providerId="ADAL" clId="{7DEAA663-3FA3-4BD1-8008-7E9953C05C2B}" dt="2023-04-18T13:40:31.328" v="307" actId="1076"/>
          <ac:grpSpMkLst>
            <pc:docMk/>
            <pc:sldMk cId="0" sldId="371"/>
            <ac:grpSpMk id="28687" creationId="{6479AF0F-D327-43E0-9A56-A4418B1A8EDB}"/>
          </ac:grpSpMkLst>
        </pc:grpChg>
        <pc:grpChg chg="mod">
          <ac:chgData name="Secretariaat (Stichting SOM)" userId="a86f11f1-fb5f-4fb3-a8d6-7303c3983ccc" providerId="ADAL" clId="{7DEAA663-3FA3-4BD1-8008-7E9953C05C2B}" dt="2023-04-18T13:40:31.328" v="307" actId="1076"/>
          <ac:grpSpMkLst>
            <pc:docMk/>
            <pc:sldMk cId="0" sldId="371"/>
            <ac:grpSpMk id="28688" creationId="{65A043A7-56B0-4570-9937-F611F2F44D14}"/>
          </ac:grpSpMkLst>
        </pc:grpChg>
        <pc:grpChg chg="mod">
          <ac:chgData name="Secretariaat (Stichting SOM)" userId="a86f11f1-fb5f-4fb3-a8d6-7303c3983ccc" providerId="ADAL" clId="{7DEAA663-3FA3-4BD1-8008-7E9953C05C2B}" dt="2023-04-18T13:40:31.328" v="307" actId="1076"/>
          <ac:grpSpMkLst>
            <pc:docMk/>
            <pc:sldMk cId="0" sldId="371"/>
            <ac:grpSpMk id="28689" creationId="{087731F4-F0A3-4721-828B-8E03B9FC6D68}"/>
          </ac:grpSpMkLst>
        </pc:grpChg>
        <pc:grpChg chg="mod">
          <ac:chgData name="Secretariaat (Stichting SOM)" userId="a86f11f1-fb5f-4fb3-a8d6-7303c3983ccc" providerId="ADAL" clId="{7DEAA663-3FA3-4BD1-8008-7E9953C05C2B}" dt="2023-04-18T13:40:31.328" v="307" actId="1076"/>
          <ac:grpSpMkLst>
            <pc:docMk/>
            <pc:sldMk cId="0" sldId="371"/>
            <ac:grpSpMk id="28694" creationId="{2A61B5F0-6FC5-4BDA-9D1E-B2C39A09AC12}"/>
          </ac:grpSpMkLst>
        </pc:grpChg>
        <pc:grpChg chg="mod">
          <ac:chgData name="Secretariaat (Stichting SOM)" userId="a86f11f1-fb5f-4fb3-a8d6-7303c3983ccc" providerId="ADAL" clId="{7DEAA663-3FA3-4BD1-8008-7E9953C05C2B}" dt="2023-04-18T13:40:31.328" v="307" actId="1076"/>
          <ac:grpSpMkLst>
            <pc:docMk/>
            <pc:sldMk cId="0" sldId="371"/>
            <ac:grpSpMk id="28702" creationId="{1F654BB4-0543-4053-96B7-785C9B847068}"/>
          </ac:grpSpMkLst>
        </pc:grpChg>
        <pc:grpChg chg="mod">
          <ac:chgData name="Secretariaat (Stichting SOM)" userId="a86f11f1-fb5f-4fb3-a8d6-7303c3983ccc" providerId="ADAL" clId="{7DEAA663-3FA3-4BD1-8008-7E9953C05C2B}" dt="2023-04-18T13:40:31.328" v="307" actId="1076"/>
          <ac:grpSpMkLst>
            <pc:docMk/>
            <pc:sldMk cId="0" sldId="371"/>
            <ac:grpSpMk id="28705" creationId="{19D71F17-ADEE-4859-A323-A6CA6AA8CA96}"/>
          </ac:grpSpMkLst>
        </pc:grpChg>
        <pc:grpChg chg="mod">
          <ac:chgData name="Secretariaat (Stichting SOM)" userId="a86f11f1-fb5f-4fb3-a8d6-7303c3983ccc" providerId="ADAL" clId="{7DEAA663-3FA3-4BD1-8008-7E9953C05C2B}" dt="2023-04-18T13:40:31.328" v="307" actId="1076"/>
          <ac:grpSpMkLst>
            <pc:docMk/>
            <pc:sldMk cId="0" sldId="371"/>
            <ac:grpSpMk id="28711" creationId="{0542CD52-547D-4BE6-8E67-01C88F82F247}"/>
          </ac:grpSpMkLst>
        </pc:grpChg>
      </pc:sldChg>
      <pc:sldChg chg="modSp mod">
        <pc:chgData name="Secretariaat (Stichting SOM)" userId="a86f11f1-fb5f-4fb3-a8d6-7303c3983ccc" providerId="ADAL" clId="{7DEAA663-3FA3-4BD1-8008-7E9953C05C2B}" dt="2023-04-18T11:25:28.753" v="10" actId="6549"/>
        <pc:sldMkLst>
          <pc:docMk/>
          <pc:sldMk cId="0" sldId="372"/>
        </pc:sldMkLst>
        <pc:spChg chg="mod">
          <ac:chgData name="Secretariaat (Stichting SOM)" userId="a86f11f1-fb5f-4fb3-a8d6-7303c3983ccc" providerId="ADAL" clId="{7DEAA663-3FA3-4BD1-8008-7E9953C05C2B}" dt="2023-04-18T11:25:28.753" v="10" actId="6549"/>
          <ac:spMkLst>
            <pc:docMk/>
            <pc:sldMk cId="0" sldId="372"/>
            <ac:spMk id="30722" creationId="{787B7B4B-6977-45FD-AA5E-01374C76506B}"/>
          </ac:spMkLst>
        </pc:spChg>
      </pc:sldChg>
      <pc:sldChg chg="modSp mod">
        <pc:chgData name="Secretariaat (Stichting SOM)" userId="a86f11f1-fb5f-4fb3-a8d6-7303c3983ccc" providerId="ADAL" clId="{7DEAA663-3FA3-4BD1-8008-7E9953C05C2B}" dt="2023-04-18T13:41:21.339" v="322" actId="122"/>
        <pc:sldMkLst>
          <pc:docMk/>
          <pc:sldMk cId="0" sldId="373"/>
        </pc:sldMkLst>
        <pc:spChg chg="mod">
          <ac:chgData name="Secretariaat (Stichting SOM)" userId="a86f11f1-fb5f-4fb3-a8d6-7303c3983ccc" providerId="ADAL" clId="{7DEAA663-3FA3-4BD1-8008-7E9953C05C2B}" dt="2023-04-18T13:41:04.801" v="318" actId="1076"/>
          <ac:spMkLst>
            <pc:docMk/>
            <pc:sldMk cId="0" sldId="373"/>
            <ac:spMk id="32777" creationId="{2E021E65-CA16-42EE-9C7F-E05CE542F691}"/>
          </ac:spMkLst>
        </pc:spChg>
        <pc:spChg chg="mod">
          <ac:chgData name="Secretariaat (Stichting SOM)" userId="a86f11f1-fb5f-4fb3-a8d6-7303c3983ccc" providerId="ADAL" clId="{7DEAA663-3FA3-4BD1-8008-7E9953C05C2B}" dt="2023-04-18T13:41:21.339" v="322" actId="122"/>
          <ac:spMkLst>
            <pc:docMk/>
            <pc:sldMk cId="0" sldId="373"/>
            <ac:spMk id="32786" creationId="{3E532406-0A64-4606-9E92-F628B786EED7}"/>
          </ac:spMkLst>
        </pc:spChg>
        <pc:spChg chg="mod">
          <ac:chgData name="Secretariaat (Stichting SOM)" userId="a86f11f1-fb5f-4fb3-a8d6-7303c3983ccc" providerId="ADAL" clId="{7DEAA663-3FA3-4BD1-8008-7E9953C05C2B}" dt="2023-04-18T13:41:14.204" v="320" actId="122"/>
          <ac:spMkLst>
            <pc:docMk/>
            <pc:sldMk cId="0" sldId="373"/>
            <ac:spMk id="32787" creationId="{0C685809-1457-45BC-A0B7-E072B58E5725}"/>
          </ac:spMkLst>
        </pc:spChg>
        <pc:spChg chg="mod">
          <ac:chgData name="Secretariaat (Stichting SOM)" userId="a86f11f1-fb5f-4fb3-a8d6-7303c3983ccc" providerId="ADAL" clId="{7DEAA663-3FA3-4BD1-8008-7E9953C05C2B}" dt="2023-04-18T13:41:17.523" v="321" actId="122"/>
          <ac:spMkLst>
            <pc:docMk/>
            <pc:sldMk cId="0" sldId="373"/>
            <ac:spMk id="32788" creationId="{11A76319-D6CC-4474-87E6-093192CE5D73}"/>
          </ac:spMkLst>
        </pc:spChg>
        <pc:spChg chg="mod">
          <ac:chgData name="Secretariaat (Stichting SOM)" userId="a86f11f1-fb5f-4fb3-a8d6-7303c3983ccc" providerId="ADAL" clId="{7DEAA663-3FA3-4BD1-8008-7E9953C05C2B}" dt="2023-04-18T13:41:10.948" v="319" actId="122"/>
          <ac:spMkLst>
            <pc:docMk/>
            <pc:sldMk cId="0" sldId="373"/>
            <ac:spMk id="32789" creationId="{03913F1E-B643-4EF0-B731-6EB8DE3CAAF9}"/>
          </ac:spMkLst>
        </pc:spChg>
        <pc:spChg chg="mod">
          <ac:chgData name="Secretariaat (Stichting SOM)" userId="a86f11f1-fb5f-4fb3-a8d6-7303c3983ccc" providerId="ADAL" clId="{7DEAA663-3FA3-4BD1-8008-7E9953C05C2B}" dt="2023-04-18T13:41:04.801" v="318" actId="1076"/>
          <ac:spMkLst>
            <pc:docMk/>
            <pc:sldMk cId="0" sldId="373"/>
            <ac:spMk id="32791" creationId="{1104CF81-D326-4EC3-A95B-2C9DAD18FDC9}"/>
          </ac:spMkLst>
        </pc:spChg>
        <pc:spChg chg="mod">
          <ac:chgData name="Secretariaat (Stichting SOM)" userId="a86f11f1-fb5f-4fb3-a8d6-7303c3983ccc" providerId="ADAL" clId="{7DEAA663-3FA3-4BD1-8008-7E9953C05C2B}" dt="2023-04-18T13:41:04.801" v="318" actId="1076"/>
          <ac:spMkLst>
            <pc:docMk/>
            <pc:sldMk cId="0" sldId="373"/>
            <ac:spMk id="32792" creationId="{7416DD3C-6FB0-49C7-9432-05813F3A2BDB}"/>
          </ac:spMkLst>
        </pc:spChg>
        <pc:spChg chg="mod">
          <ac:chgData name="Secretariaat (Stichting SOM)" userId="a86f11f1-fb5f-4fb3-a8d6-7303c3983ccc" providerId="ADAL" clId="{7DEAA663-3FA3-4BD1-8008-7E9953C05C2B}" dt="2023-04-18T13:41:04.801" v="318" actId="1076"/>
          <ac:spMkLst>
            <pc:docMk/>
            <pc:sldMk cId="0" sldId="373"/>
            <ac:spMk id="32793" creationId="{C176F7E0-E675-4EF3-B1B1-12975BD1FCAA}"/>
          </ac:spMkLst>
        </pc:spChg>
        <pc:spChg chg="mod">
          <ac:chgData name="Secretariaat (Stichting SOM)" userId="a86f11f1-fb5f-4fb3-a8d6-7303c3983ccc" providerId="ADAL" clId="{7DEAA663-3FA3-4BD1-8008-7E9953C05C2B}" dt="2023-04-18T13:41:04.801" v="318" actId="1076"/>
          <ac:spMkLst>
            <pc:docMk/>
            <pc:sldMk cId="0" sldId="373"/>
            <ac:spMk id="32794" creationId="{00F15FBF-B4BA-41C5-9397-E1176142213F}"/>
          </ac:spMkLst>
        </pc:spChg>
        <pc:spChg chg="mod">
          <ac:chgData name="Secretariaat (Stichting SOM)" userId="a86f11f1-fb5f-4fb3-a8d6-7303c3983ccc" providerId="ADAL" clId="{7DEAA663-3FA3-4BD1-8008-7E9953C05C2B}" dt="2023-04-18T13:41:04.801" v="318" actId="1076"/>
          <ac:spMkLst>
            <pc:docMk/>
            <pc:sldMk cId="0" sldId="373"/>
            <ac:spMk id="32795" creationId="{41F5A728-A1B3-4BF1-91E8-EC4B62A550AA}"/>
          </ac:spMkLst>
        </pc:spChg>
        <pc:spChg chg="mod">
          <ac:chgData name="Secretariaat (Stichting SOM)" userId="a86f11f1-fb5f-4fb3-a8d6-7303c3983ccc" providerId="ADAL" clId="{7DEAA663-3FA3-4BD1-8008-7E9953C05C2B}" dt="2023-04-18T13:41:04.801" v="318" actId="1076"/>
          <ac:spMkLst>
            <pc:docMk/>
            <pc:sldMk cId="0" sldId="373"/>
            <ac:spMk id="32796" creationId="{A8946204-EF1D-4B5A-99C5-89B0553F7BFC}"/>
          </ac:spMkLst>
        </pc:spChg>
        <pc:spChg chg="mod">
          <ac:chgData name="Secretariaat (Stichting SOM)" userId="a86f11f1-fb5f-4fb3-a8d6-7303c3983ccc" providerId="ADAL" clId="{7DEAA663-3FA3-4BD1-8008-7E9953C05C2B}" dt="2023-04-18T13:41:04.801" v="318" actId="1076"/>
          <ac:spMkLst>
            <pc:docMk/>
            <pc:sldMk cId="0" sldId="373"/>
            <ac:spMk id="32797" creationId="{97EEBAB3-CCA6-49AF-9415-24D117485262}"/>
          </ac:spMkLst>
        </pc:spChg>
        <pc:spChg chg="mod">
          <ac:chgData name="Secretariaat (Stichting SOM)" userId="a86f11f1-fb5f-4fb3-a8d6-7303c3983ccc" providerId="ADAL" clId="{7DEAA663-3FA3-4BD1-8008-7E9953C05C2B}" dt="2023-04-18T13:41:04.801" v="318" actId="1076"/>
          <ac:spMkLst>
            <pc:docMk/>
            <pc:sldMk cId="0" sldId="373"/>
            <ac:spMk id="32799" creationId="{96B72382-631C-4B9A-8B27-8C606D65BCAF}"/>
          </ac:spMkLst>
        </pc:spChg>
        <pc:spChg chg="mod">
          <ac:chgData name="Secretariaat (Stichting SOM)" userId="a86f11f1-fb5f-4fb3-a8d6-7303c3983ccc" providerId="ADAL" clId="{7DEAA663-3FA3-4BD1-8008-7E9953C05C2B}" dt="2023-04-18T13:41:04.801" v="318" actId="1076"/>
          <ac:spMkLst>
            <pc:docMk/>
            <pc:sldMk cId="0" sldId="373"/>
            <ac:spMk id="32800" creationId="{59C380B4-C0A2-4261-B535-BDD6F4CE8E28}"/>
          </ac:spMkLst>
        </pc:spChg>
        <pc:spChg chg="mod">
          <ac:chgData name="Secretariaat (Stichting SOM)" userId="a86f11f1-fb5f-4fb3-a8d6-7303c3983ccc" providerId="ADAL" clId="{7DEAA663-3FA3-4BD1-8008-7E9953C05C2B}" dt="2023-04-18T13:41:04.801" v="318" actId="1076"/>
          <ac:spMkLst>
            <pc:docMk/>
            <pc:sldMk cId="0" sldId="373"/>
            <ac:spMk id="32802" creationId="{7EA2C2C3-2218-4EA8-83B5-49AC544C4D57}"/>
          </ac:spMkLst>
        </pc:spChg>
        <pc:spChg chg="mod">
          <ac:chgData name="Secretariaat (Stichting SOM)" userId="a86f11f1-fb5f-4fb3-a8d6-7303c3983ccc" providerId="ADAL" clId="{7DEAA663-3FA3-4BD1-8008-7E9953C05C2B}" dt="2023-04-18T13:41:04.801" v="318" actId="1076"/>
          <ac:spMkLst>
            <pc:docMk/>
            <pc:sldMk cId="0" sldId="373"/>
            <ac:spMk id="32803" creationId="{B53652D1-0633-48FF-B698-A917C18DDB01}"/>
          </ac:spMkLst>
        </pc:spChg>
        <pc:spChg chg="mod">
          <ac:chgData name="Secretariaat (Stichting SOM)" userId="a86f11f1-fb5f-4fb3-a8d6-7303c3983ccc" providerId="ADAL" clId="{7DEAA663-3FA3-4BD1-8008-7E9953C05C2B}" dt="2023-04-18T13:41:04.801" v="318" actId="1076"/>
          <ac:spMkLst>
            <pc:docMk/>
            <pc:sldMk cId="0" sldId="373"/>
            <ac:spMk id="32804" creationId="{E429936B-4DA1-4DA3-81AB-E5A2C8305791}"/>
          </ac:spMkLst>
        </pc:spChg>
        <pc:spChg chg="mod">
          <ac:chgData name="Secretariaat (Stichting SOM)" userId="a86f11f1-fb5f-4fb3-a8d6-7303c3983ccc" providerId="ADAL" clId="{7DEAA663-3FA3-4BD1-8008-7E9953C05C2B}" dt="2023-04-18T13:41:04.801" v="318" actId="1076"/>
          <ac:spMkLst>
            <pc:docMk/>
            <pc:sldMk cId="0" sldId="373"/>
            <ac:spMk id="32805" creationId="{854467D5-DC26-4B14-A60D-0E6BA9524611}"/>
          </ac:spMkLst>
        </pc:spChg>
        <pc:spChg chg="mod">
          <ac:chgData name="Secretariaat (Stichting SOM)" userId="a86f11f1-fb5f-4fb3-a8d6-7303c3983ccc" providerId="ADAL" clId="{7DEAA663-3FA3-4BD1-8008-7E9953C05C2B}" dt="2023-04-18T13:41:04.801" v="318" actId="1076"/>
          <ac:spMkLst>
            <pc:docMk/>
            <pc:sldMk cId="0" sldId="373"/>
            <ac:spMk id="32806" creationId="{64A3F5B9-E185-44E7-BAED-BEC6E403F92E}"/>
          </ac:spMkLst>
        </pc:spChg>
        <pc:spChg chg="mod">
          <ac:chgData name="Secretariaat (Stichting SOM)" userId="a86f11f1-fb5f-4fb3-a8d6-7303c3983ccc" providerId="ADAL" clId="{7DEAA663-3FA3-4BD1-8008-7E9953C05C2B}" dt="2023-04-18T13:41:04.801" v="318" actId="1076"/>
          <ac:spMkLst>
            <pc:docMk/>
            <pc:sldMk cId="0" sldId="373"/>
            <ac:spMk id="32808" creationId="{DD9F03B3-0D1D-482B-BF12-925AD252C93C}"/>
          </ac:spMkLst>
        </pc:spChg>
        <pc:spChg chg="mod">
          <ac:chgData name="Secretariaat (Stichting SOM)" userId="a86f11f1-fb5f-4fb3-a8d6-7303c3983ccc" providerId="ADAL" clId="{7DEAA663-3FA3-4BD1-8008-7E9953C05C2B}" dt="2023-04-18T13:41:04.801" v="318" actId="1076"/>
          <ac:spMkLst>
            <pc:docMk/>
            <pc:sldMk cId="0" sldId="373"/>
            <ac:spMk id="32809" creationId="{3BCE08D0-B00B-463B-9660-AFCD9DAF48A6}"/>
          </ac:spMkLst>
        </pc:spChg>
        <pc:spChg chg="mod">
          <ac:chgData name="Secretariaat (Stichting SOM)" userId="a86f11f1-fb5f-4fb3-a8d6-7303c3983ccc" providerId="ADAL" clId="{7DEAA663-3FA3-4BD1-8008-7E9953C05C2B}" dt="2023-04-18T13:41:04.801" v="318" actId="1076"/>
          <ac:spMkLst>
            <pc:docMk/>
            <pc:sldMk cId="0" sldId="373"/>
            <ac:spMk id="32810" creationId="{6ECFC8B1-C429-498C-A297-1F2FF47FDBD9}"/>
          </ac:spMkLst>
        </pc:spChg>
        <pc:spChg chg="mod">
          <ac:chgData name="Secretariaat (Stichting SOM)" userId="a86f11f1-fb5f-4fb3-a8d6-7303c3983ccc" providerId="ADAL" clId="{7DEAA663-3FA3-4BD1-8008-7E9953C05C2B}" dt="2023-04-18T13:41:04.801" v="318" actId="1076"/>
          <ac:spMkLst>
            <pc:docMk/>
            <pc:sldMk cId="0" sldId="373"/>
            <ac:spMk id="32811" creationId="{DC5B2A08-235C-4C23-B15B-AFF4E10C9B7A}"/>
          </ac:spMkLst>
        </pc:spChg>
        <pc:spChg chg="mod">
          <ac:chgData name="Secretariaat (Stichting SOM)" userId="a86f11f1-fb5f-4fb3-a8d6-7303c3983ccc" providerId="ADAL" clId="{7DEAA663-3FA3-4BD1-8008-7E9953C05C2B}" dt="2023-04-18T13:41:04.801" v="318" actId="1076"/>
          <ac:spMkLst>
            <pc:docMk/>
            <pc:sldMk cId="0" sldId="373"/>
            <ac:spMk id="32812" creationId="{D489F71A-AF2E-4FF8-BFC7-45C346FFF76C}"/>
          </ac:spMkLst>
        </pc:spChg>
        <pc:spChg chg="mod">
          <ac:chgData name="Secretariaat (Stichting SOM)" userId="a86f11f1-fb5f-4fb3-a8d6-7303c3983ccc" providerId="ADAL" clId="{7DEAA663-3FA3-4BD1-8008-7E9953C05C2B}" dt="2023-04-18T13:41:04.801" v="318" actId="1076"/>
          <ac:spMkLst>
            <pc:docMk/>
            <pc:sldMk cId="0" sldId="373"/>
            <ac:spMk id="32813" creationId="{A97B685B-FF15-4A0D-9C04-D06FDEFD410D}"/>
          </ac:spMkLst>
        </pc:spChg>
        <pc:spChg chg="mod">
          <ac:chgData name="Secretariaat (Stichting SOM)" userId="a86f11f1-fb5f-4fb3-a8d6-7303c3983ccc" providerId="ADAL" clId="{7DEAA663-3FA3-4BD1-8008-7E9953C05C2B}" dt="2023-04-18T13:41:04.801" v="318" actId="1076"/>
          <ac:spMkLst>
            <pc:docMk/>
            <pc:sldMk cId="0" sldId="373"/>
            <ac:spMk id="32814" creationId="{B6ACFDB5-2986-45EB-9241-9F201F1DC5BA}"/>
          </ac:spMkLst>
        </pc:spChg>
        <pc:spChg chg="mod">
          <ac:chgData name="Secretariaat (Stichting SOM)" userId="a86f11f1-fb5f-4fb3-a8d6-7303c3983ccc" providerId="ADAL" clId="{7DEAA663-3FA3-4BD1-8008-7E9953C05C2B}" dt="2023-04-18T13:41:04.801" v="318" actId="1076"/>
          <ac:spMkLst>
            <pc:docMk/>
            <pc:sldMk cId="0" sldId="373"/>
            <ac:spMk id="32815" creationId="{8E10CDEE-A875-4F6B-ADC3-C3AC2C4E79A0}"/>
          </ac:spMkLst>
        </pc:spChg>
        <pc:spChg chg="mod">
          <ac:chgData name="Secretariaat (Stichting SOM)" userId="a86f11f1-fb5f-4fb3-a8d6-7303c3983ccc" providerId="ADAL" clId="{7DEAA663-3FA3-4BD1-8008-7E9953C05C2B}" dt="2023-04-18T13:41:04.801" v="318" actId="1076"/>
          <ac:spMkLst>
            <pc:docMk/>
            <pc:sldMk cId="0" sldId="373"/>
            <ac:spMk id="32816" creationId="{5B8EBA21-D430-4665-B7DE-2D91FAAC278A}"/>
          </ac:spMkLst>
        </pc:spChg>
        <pc:spChg chg="mod">
          <ac:chgData name="Secretariaat (Stichting SOM)" userId="a86f11f1-fb5f-4fb3-a8d6-7303c3983ccc" providerId="ADAL" clId="{7DEAA663-3FA3-4BD1-8008-7E9953C05C2B}" dt="2023-04-18T13:41:04.801" v="318" actId="1076"/>
          <ac:spMkLst>
            <pc:docMk/>
            <pc:sldMk cId="0" sldId="373"/>
            <ac:spMk id="32817" creationId="{4A2194C4-D013-4EF7-B2EA-2D2CF2FD49BE}"/>
          </ac:spMkLst>
        </pc:spChg>
        <pc:spChg chg="mod">
          <ac:chgData name="Secretariaat (Stichting SOM)" userId="a86f11f1-fb5f-4fb3-a8d6-7303c3983ccc" providerId="ADAL" clId="{7DEAA663-3FA3-4BD1-8008-7E9953C05C2B}" dt="2023-04-18T13:41:04.801" v="318" actId="1076"/>
          <ac:spMkLst>
            <pc:docMk/>
            <pc:sldMk cId="0" sldId="373"/>
            <ac:spMk id="32818" creationId="{FC6605FD-72A4-4F3F-B1E2-C0160A8B91A2}"/>
          </ac:spMkLst>
        </pc:spChg>
        <pc:spChg chg="mod">
          <ac:chgData name="Secretariaat (Stichting SOM)" userId="a86f11f1-fb5f-4fb3-a8d6-7303c3983ccc" providerId="ADAL" clId="{7DEAA663-3FA3-4BD1-8008-7E9953C05C2B}" dt="2023-04-18T13:41:04.801" v="318" actId="1076"/>
          <ac:spMkLst>
            <pc:docMk/>
            <pc:sldMk cId="0" sldId="373"/>
            <ac:spMk id="32819" creationId="{82D68B9C-E4ED-4DC4-9124-843AD093EAEA}"/>
          </ac:spMkLst>
        </pc:spChg>
        <pc:spChg chg="mod">
          <ac:chgData name="Secretariaat (Stichting SOM)" userId="a86f11f1-fb5f-4fb3-a8d6-7303c3983ccc" providerId="ADAL" clId="{7DEAA663-3FA3-4BD1-8008-7E9953C05C2B}" dt="2023-04-18T13:41:04.801" v="318" actId="1076"/>
          <ac:spMkLst>
            <pc:docMk/>
            <pc:sldMk cId="0" sldId="373"/>
            <ac:spMk id="32820" creationId="{4B02B9A5-9B95-490A-988A-0547A6154BE8}"/>
          </ac:spMkLst>
        </pc:spChg>
        <pc:spChg chg="mod">
          <ac:chgData name="Secretariaat (Stichting SOM)" userId="a86f11f1-fb5f-4fb3-a8d6-7303c3983ccc" providerId="ADAL" clId="{7DEAA663-3FA3-4BD1-8008-7E9953C05C2B}" dt="2023-04-18T13:41:04.801" v="318" actId="1076"/>
          <ac:spMkLst>
            <pc:docMk/>
            <pc:sldMk cId="0" sldId="373"/>
            <ac:spMk id="32821" creationId="{C278926A-A49D-426D-AD7E-A1A22B6FB429}"/>
          </ac:spMkLst>
        </pc:spChg>
        <pc:spChg chg="mod">
          <ac:chgData name="Secretariaat (Stichting SOM)" userId="a86f11f1-fb5f-4fb3-a8d6-7303c3983ccc" providerId="ADAL" clId="{7DEAA663-3FA3-4BD1-8008-7E9953C05C2B}" dt="2023-04-18T13:41:04.801" v="318" actId="1076"/>
          <ac:spMkLst>
            <pc:docMk/>
            <pc:sldMk cId="0" sldId="373"/>
            <ac:spMk id="32822" creationId="{80972393-8922-49B0-BB5B-6C60789A98C9}"/>
          </ac:spMkLst>
        </pc:spChg>
        <pc:spChg chg="mod">
          <ac:chgData name="Secretariaat (Stichting SOM)" userId="a86f11f1-fb5f-4fb3-a8d6-7303c3983ccc" providerId="ADAL" clId="{7DEAA663-3FA3-4BD1-8008-7E9953C05C2B}" dt="2023-04-18T13:41:04.801" v="318" actId="1076"/>
          <ac:spMkLst>
            <pc:docMk/>
            <pc:sldMk cId="0" sldId="373"/>
            <ac:spMk id="32823" creationId="{17462B31-3A16-4918-9209-4E9696544204}"/>
          </ac:spMkLst>
        </pc:spChg>
        <pc:spChg chg="mod">
          <ac:chgData name="Secretariaat (Stichting SOM)" userId="a86f11f1-fb5f-4fb3-a8d6-7303c3983ccc" providerId="ADAL" clId="{7DEAA663-3FA3-4BD1-8008-7E9953C05C2B}" dt="2023-04-18T13:41:04.801" v="318" actId="1076"/>
          <ac:spMkLst>
            <pc:docMk/>
            <pc:sldMk cId="0" sldId="373"/>
            <ac:spMk id="32824" creationId="{197D95E7-715D-46B6-97B8-5475F15854B3}"/>
          </ac:spMkLst>
        </pc:spChg>
        <pc:spChg chg="mod">
          <ac:chgData name="Secretariaat (Stichting SOM)" userId="a86f11f1-fb5f-4fb3-a8d6-7303c3983ccc" providerId="ADAL" clId="{7DEAA663-3FA3-4BD1-8008-7E9953C05C2B}" dt="2023-04-18T13:41:04.801" v="318" actId="1076"/>
          <ac:spMkLst>
            <pc:docMk/>
            <pc:sldMk cId="0" sldId="373"/>
            <ac:spMk id="32825" creationId="{10543338-2F12-47B2-9BC9-BFE6929A7569}"/>
          </ac:spMkLst>
        </pc:spChg>
        <pc:spChg chg="mod">
          <ac:chgData name="Secretariaat (Stichting SOM)" userId="a86f11f1-fb5f-4fb3-a8d6-7303c3983ccc" providerId="ADAL" clId="{7DEAA663-3FA3-4BD1-8008-7E9953C05C2B}" dt="2023-04-18T13:41:04.801" v="318" actId="1076"/>
          <ac:spMkLst>
            <pc:docMk/>
            <pc:sldMk cId="0" sldId="373"/>
            <ac:spMk id="32826" creationId="{BE8213D5-CE9C-44C3-863E-04FAFC041C19}"/>
          </ac:spMkLst>
        </pc:spChg>
        <pc:spChg chg="mod">
          <ac:chgData name="Secretariaat (Stichting SOM)" userId="a86f11f1-fb5f-4fb3-a8d6-7303c3983ccc" providerId="ADAL" clId="{7DEAA663-3FA3-4BD1-8008-7E9953C05C2B}" dt="2023-04-18T13:41:04.801" v="318" actId="1076"/>
          <ac:spMkLst>
            <pc:docMk/>
            <pc:sldMk cId="0" sldId="373"/>
            <ac:spMk id="32827" creationId="{5E0A61DF-9114-4D74-AB77-ECDE8A1F1617}"/>
          </ac:spMkLst>
        </pc:spChg>
        <pc:grpChg chg="mod">
          <ac:chgData name="Secretariaat (Stichting SOM)" userId="a86f11f1-fb5f-4fb3-a8d6-7303c3983ccc" providerId="ADAL" clId="{7DEAA663-3FA3-4BD1-8008-7E9953C05C2B}" dt="2023-04-18T13:41:04.801" v="318" actId="1076"/>
          <ac:grpSpMkLst>
            <pc:docMk/>
            <pc:sldMk cId="0" sldId="373"/>
            <ac:grpSpMk id="32772" creationId="{70D9A89B-E0D7-4EC4-9FC7-94BFFEB86285}"/>
          </ac:grpSpMkLst>
        </pc:grpChg>
        <pc:grpChg chg="mod">
          <ac:chgData name="Secretariaat (Stichting SOM)" userId="a86f11f1-fb5f-4fb3-a8d6-7303c3983ccc" providerId="ADAL" clId="{7DEAA663-3FA3-4BD1-8008-7E9953C05C2B}" dt="2023-04-18T13:41:04.801" v="318" actId="1076"/>
          <ac:grpSpMkLst>
            <pc:docMk/>
            <pc:sldMk cId="0" sldId="373"/>
            <ac:grpSpMk id="32776" creationId="{AEC0C117-A6E7-4F8F-B379-3B2E9629E598}"/>
          </ac:grpSpMkLst>
        </pc:grpChg>
        <pc:grpChg chg="mod">
          <ac:chgData name="Secretariaat (Stichting SOM)" userId="a86f11f1-fb5f-4fb3-a8d6-7303c3983ccc" providerId="ADAL" clId="{7DEAA663-3FA3-4BD1-8008-7E9953C05C2B}" dt="2023-04-18T13:41:04.801" v="318" actId="1076"/>
          <ac:grpSpMkLst>
            <pc:docMk/>
            <pc:sldMk cId="0" sldId="373"/>
            <ac:grpSpMk id="32778" creationId="{7F591D2A-4F6E-4693-BF8E-9136D4573329}"/>
          </ac:grpSpMkLst>
        </pc:grpChg>
        <pc:grpChg chg="mod">
          <ac:chgData name="Secretariaat (Stichting SOM)" userId="a86f11f1-fb5f-4fb3-a8d6-7303c3983ccc" providerId="ADAL" clId="{7DEAA663-3FA3-4BD1-8008-7E9953C05C2B}" dt="2023-04-18T13:41:04.801" v="318" actId="1076"/>
          <ac:grpSpMkLst>
            <pc:docMk/>
            <pc:sldMk cId="0" sldId="373"/>
            <ac:grpSpMk id="32779" creationId="{924BAF15-95BD-430A-B7AE-B6EBA890974F}"/>
          </ac:grpSpMkLst>
        </pc:grpChg>
        <pc:grpChg chg="mod">
          <ac:chgData name="Secretariaat (Stichting SOM)" userId="a86f11f1-fb5f-4fb3-a8d6-7303c3983ccc" providerId="ADAL" clId="{7DEAA663-3FA3-4BD1-8008-7E9953C05C2B}" dt="2023-04-18T13:41:04.801" v="318" actId="1076"/>
          <ac:grpSpMkLst>
            <pc:docMk/>
            <pc:sldMk cId="0" sldId="373"/>
            <ac:grpSpMk id="32780" creationId="{134D221A-B4F6-4909-85A3-250ED5E66216}"/>
          </ac:grpSpMkLst>
        </pc:grpChg>
        <pc:grpChg chg="mod">
          <ac:chgData name="Secretariaat (Stichting SOM)" userId="a86f11f1-fb5f-4fb3-a8d6-7303c3983ccc" providerId="ADAL" clId="{7DEAA663-3FA3-4BD1-8008-7E9953C05C2B}" dt="2023-04-18T13:41:04.801" v="318" actId="1076"/>
          <ac:grpSpMkLst>
            <pc:docMk/>
            <pc:sldMk cId="0" sldId="373"/>
            <ac:grpSpMk id="32781" creationId="{1F02AE6F-6FF8-4A2F-AD9E-C00E0014169A}"/>
          </ac:grpSpMkLst>
        </pc:grpChg>
        <pc:grpChg chg="mod">
          <ac:chgData name="Secretariaat (Stichting SOM)" userId="a86f11f1-fb5f-4fb3-a8d6-7303c3983ccc" providerId="ADAL" clId="{7DEAA663-3FA3-4BD1-8008-7E9953C05C2B}" dt="2023-04-18T13:41:04.801" v="318" actId="1076"/>
          <ac:grpSpMkLst>
            <pc:docMk/>
            <pc:sldMk cId="0" sldId="373"/>
            <ac:grpSpMk id="32782" creationId="{98A51AE4-7897-431B-B1CC-BD5AC56FCA1C}"/>
          </ac:grpSpMkLst>
        </pc:grpChg>
        <pc:grpChg chg="mod">
          <ac:chgData name="Secretariaat (Stichting SOM)" userId="a86f11f1-fb5f-4fb3-a8d6-7303c3983ccc" providerId="ADAL" clId="{7DEAA663-3FA3-4BD1-8008-7E9953C05C2B}" dt="2023-04-18T13:41:04.801" v="318" actId="1076"/>
          <ac:grpSpMkLst>
            <pc:docMk/>
            <pc:sldMk cId="0" sldId="373"/>
            <ac:grpSpMk id="32783" creationId="{90DBB0A7-445A-4495-B61B-3A781733728E}"/>
          </ac:grpSpMkLst>
        </pc:grpChg>
        <pc:grpChg chg="mod">
          <ac:chgData name="Secretariaat (Stichting SOM)" userId="a86f11f1-fb5f-4fb3-a8d6-7303c3983ccc" providerId="ADAL" clId="{7DEAA663-3FA3-4BD1-8008-7E9953C05C2B}" dt="2023-04-18T13:41:04.801" v="318" actId="1076"/>
          <ac:grpSpMkLst>
            <pc:docMk/>
            <pc:sldMk cId="0" sldId="373"/>
            <ac:grpSpMk id="32784" creationId="{95718C78-014B-4D06-986C-437ED2EAC564}"/>
          </ac:grpSpMkLst>
        </pc:grpChg>
        <pc:grpChg chg="mod">
          <ac:chgData name="Secretariaat (Stichting SOM)" userId="a86f11f1-fb5f-4fb3-a8d6-7303c3983ccc" providerId="ADAL" clId="{7DEAA663-3FA3-4BD1-8008-7E9953C05C2B}" dt="2023-04-18T13:41:04.801" v="318" actId="1076"/>
          <ac:grpSpMkLst>
            <pc:docMk/>
            <pc:sldMk cId="0" sldId="373"/>
            <ac:grpSpMk id="32785" creationId="{376D919C-41EA-49EF-85C2-95EFC4881E44}"/>
          </ac:grpSpMkLst>
        </pc:grpChg>
        <pc:grpChg chg="mod">
          <ac:chgData name="Secretariaat (Stichting SOM)" userId="a86f11f1-fb5f-4fb3-a8d6-7303c3983ccc" providerId="ADAL" clId="{7DEAA663-3FA3-4BD1-8008-7E9953C05C2B}" dt="2023-04-18T13:41:04.801" v="318" actId="1076"/>
          <ac:grpSpMkLst>
            <pc:docMk/>
            <pc:sldMk cId="0" sldId="373"/>
            <ac:grpSpMk id="32790" creationId="{F78B89D1-354C-45A5-8FE7-9840C0B444DD}"/>
          </ac:grpSpMkLst>
        </pc:grpChg>
        <pc:grpChg chg="mod">
          <ac:chgData name="Secretariaat (Stichting SOM)" userId="a86f11f1-fb5f-4fb3-a8d6-7303c3983ccc" providerId="ADAL" clId="{7DEAA663-3FA3-4BD1-8008-7E9953C05C2B}" dt="2023-04-18T13:41:04.801" v="318" actId="1076"/>
          <ac:grpSpMkLst>
            <pc:docMk/>
            <pc:sldMk cId="0" sldId="373"/>
            <ac:grpSpMk id="32798" creationId="{15D7C568-3114-42E6-8C88-44ABEEB94B76}"/>
          </ac:grpSpMkLst>
        </pc:grpChg>
        <pc:grpChg chg="mod">
          <ac:chgData name="Secretariaat (Stichting SOM)" userId="a86f11f1-fb5f-4fb3-a8d6-7303c3983ccc" providerId="ADAL" clId="{7DEAA663-3FA3-4BD1-8008-7E9953C05C2B}" dt="2023-04-18T13:41:04.801" v="318" actId="1076"/>
          <ac:grpSpMkLst>
            <pc:docMk/>
            <pc:sldMk cId="0" sldId="373"/>
            <ac:grpSpMk id="32801" creationId="{DCD04E1F-6235-4109-B35D-0BCD283D85FF}"/>
          </ac:grpSpMkLst>
        </pc:grpChg>
        <pc:grpChg chg="mod">
          <ac:chgData name="Secretariaat (Stichting SOM)" userId="a86f11f1-fb5f-4fb3-a8d6-7303c3983ccc" providerId="ADAL" clId="{7DEAA663-3FA3-4BD1-8008-7E9953C05C2B}" dt="2023-04-18T13:41:04.801" v="318" actId="1076"/>
          <ac:grpSpMkLst>
            <pc:docMk/>
            <pc:sldMk cId="0" sldId="373"/>
            <ac:grpSpMk id="32807" creationId="{37B0D374-7110-44D2-B80C-1DCEA8E9F33E}"/>
          </ac:grpSpMkLst>
        </pc:grpChg>
      </pc:sldChg>
      <pc:sldChg chg="modSp mod">
        <pc:chgData name="Secretariaat (Stichting SOM)" userId="a86f11f1-fb5f-4fb3-a8d6-7303c3983ccc" providerId="ADAL" clId="{7DEAA663-3FA3-4BD1-8008-7E9953C05C2B}" dt="2023-04-18T11:26:47.787" v="23" actId="20577"/>
        <pc:sldMkLst>
          <pc:docMk/>
          <pc:sldMk cId="0" sldId="374"/>
        </pc:sldMkLst>
        <pc:spChg chg="mod">
          <ac:chgData name="Secretariaat (Stichting SOM)" userId="a86f11f1-fb5f-4fb3-a8d6-7303c3983ccc" providerId="ADAL" clId="{7DEAA663-3FA3-4BD1-8008-7E9953C05C2B}" dt="2023-04-18T11:26:47.787" v="23" actId="20577"/>
          <ac:spMkLst>
            <pc:docMk/>
            <pc:sldMk cId="0" sldId="374"/>
            <ac:spMk id="34818" creationId="{8CC44DDF-BDB1-4369-9BF3-23B7419EEE3E}"/>
          </ac:spMkLst>
        </pc:spChg>
      </pc:sldChg>
      <pc:sldChg chg="modSp mod">
        <pc:chgData name="Secretariaat (Stichting SOM)" userId="a86f11f1-fb5f-4fb3-a8d6-7303c3983ccc" providerId="ADAL" clId="{7DEAA663-3FA3-4BD1-8008-7E9953C05C2B}" dt="2023-04-18T11:29:56.404" v="32" actId="20577"/>
        <pc:sldMkLst>
          <pc:docMk/>
          <pc:sldMk cId="0" sldId="383"/>
        </pc:sldMkLst>
        <pc:spChg chg="mod">
          <ac:chgData name="Secretariaat (Stichting SOM)" userId="a86f11f1-fb5f-4fb3-a8d6-7303c3983ccc" providerId="ADAL" clId="{7DEAA663-3FA3-4BD1-8008-7E9953C05C2B}" dt="2023-04-18T11:29:56.404" v="32" actId="20577"/>
          <ac:spMkLst>
            <pc:docMk/>
            <pc:sldMk cId="0" sldId="383"/>
            <ac:spMk id="26627" creationId="{08177358-B2B8-4150-AE3E-B947639ECAFF}"/>
          </ac:spMkLst>
        </pc:spChg>
      </pc:sldChg>
      <pc:sldChg chg="modSp mod">
        <pc:chgData name="Secretariaat (Stichting SOM)" userId="a86f11f1-fb5f-4fb3-a8d6-7303c3983ccc" providerId="ADAL" clId="{7DEAA663-3FA3-4BD1-8008-7E9953C05C2B}" dt="2023-04-18T13:41:57.963" v="331" actId="122"/>
        <pc:sldMkLst>
          <pc:docMk/>
          <pc:sldMk cId="0" sldId="384"/>
        </pc:sldMkLst>
        <pc:spChg chg="mod">
          <ac:chgData name="Secretariaat (Stichting SOM)" userId="a86f11f1-fb5f-4fb3-a8d6-7303c3983ccc" providerId="ADAL" clId="{7DEAA663-3FA3-4BD1-8008-7E9953C05C2B}" dt="2023-04-18T13:41:40.154" v="327" actId="20577"/>
          <ac:spMkLst>
            <pc:docMk/>
            <pc:sldMk cId="0" sldId="384"/>
            <ac:spMk id="78" creationId="{F5157D61-E121-4DE4-B830-E57B4FDE4564}"/>
          </ac:spMkLst>
        </pc:spChg>
        <pc:spChg chg="mod">
          <ac:chgData name="Secretariaat (Stichting SOM)" userId="a86f11f1-fb5f-4fb3-a8d6-7303c3983ccc" providerId="ADAL" clId="{7DEAA663-3FA3-4BD1-8008-7E9953C05C2B}" dt="2023-04-18T13:41:37.068" v="324" actId="122"/>
          <ac:spMkLst>
            <pc:docMk/>
            <pc:sldMk cId="0" sldId="384"/>
            <ac:spMk id="79" creationId="{0CF8B9D2-1E9A-461C-97C8-16AD6B0FD436}"/>
          </ac:spMkLst>
        </pc:spChg>
        <pc:spChg chg="mod">
          <ac:chgData name="Secretariaat (Stichting SOM)" userId="a86f11f1-fb5f-4fb3-a8d6-7303c3983ccc" providerId="ADAL" clId="{7DEAA663-3FA3-4BD1-8008-7E9953C05C2B}" dt="2023-04-18T13:32:22.702" v="229" actId="1076"/>
          <ac:spMkLst>
            <pc:docMk/>
            <pc:sldMk cId="0" sldId="384"/>
            <ac:spMk id="51209" creationId="{E054E070-7F25-4620-91B4-4D396A20E3B4}"/>
          </ac:spMkLst>
        </pc:spChg>
        <pc:spChg chg="mod">
          <ac:chgData name="Secretariaat (Stichting SOM)" userId="a86f11f1-fb5f-4fb3-a8d6-7303c3983ccc" providerId="ADAL" clId="{7DEAA663-3FA3-4BD1-8008-7E9953C05C2B}" dt="2023-04-18T13:41:57.963" v="331" actId="122"/>
          <ac:spMkLst>
            <pc:docMk/>
            <pc:sldMk cId="0" sldId="384"/>
            <ac:spMk id="51218" creationId="{14061309-B1E0-422E-A4D1-0E4813FE7F0A}"/>
          </ac:spMkLst>
        </pc:spChg>
        <pc:spChg chg="mod">
          <ac:chgData name="Secretariaat (Stichting SOM)" userId="a86f11f1-fb5f-4fb3-a8d6-7303c3983ccc" providerId="ADAL" clId="{7DEAA663-3FA3-4BD1-8008-7E9953C05C2B}" dt="2023-04-18T13:41:49.268" v="329" actId="122"/>
          <ac:spMkLst>
            <pc:docMk/>
            <pc:sldMk cId="0" sldId="384"/>
            <ac:spMk id="51219" creationId="{57E6370E-0A1D-408E-83C8-F6205DC439E0}"/>
          </ac:spMkLst>
        </pc:spChg>
        <pc:spChg chg="mod">
          <ac:chgData name="Secretariaat (Stichting SOM)" userId="a86f11f1-fb5f-4fb3-a8d6-7303c3983ccc" providerId="ADAL" clId="{7DEAA663-3FA3-4BD1-8008-7E9953C05C2B}" dt="2023-04-18T13:41:53.275" v="330" actId="122"/>
          <ac:spMkLst>
            <pc:docMk/>
            <pc:sldMk cId="0" sldId="384"/>
            <ac:spMk id="51220" creationId="{3732C3CD-C76E-43CD-AC45-B2B905A21377}"/>
          </ac:spMkLst>
        </pc:spChg>
        <pc:spChg chg="mod">
          <ac:chgData name="Secretariaat (Stichting SOM)" userId="a86f11f1-fb5f-4fb3-a8d6-7303c3983ccc" providerId="ADAL" clId="{7DEAA663-3FA3-4BD1-8008-7E9953C05C2B}" dt="2023-04-18T13:41:46.324" v="328" actId="122"/>
          <ac:spMkLst>
            <pc:docMk/>
            <pc:sldMk cId="0" sldId="384"/>
            <ac:spMk id="51221" creationId="{49E5E934-4203-488B-A2AD-92271CA56A32}"/>
          </ac:spMkLst>
        </pc:spChg>
        <pc:spChg chg="mod">
          <ac:chgData name="Secretariaat (Stichting SOM)" userId="a86f11f1-fb5f-4fb3-a8d6-7303c3983ccc" providerId="ADAL" clId="{7DEAA663-3FA3-4BD1-8008-7E9953C05C2B}" dt="2023-04-18T13:32:22.702" v="229" actId="1076"/>
          <ac:spMkLst>
            <pc:docMk/>
            <pc:sldMk cId="0" sldId="384"/>
            <ac:spMk id="51223" creationId="{EDF6EE2E-7820-4736-B657-130AA4F3FE9B}"/>
          </ac:spMkLst>
        </pc:spChg>
        <pc:spChg chg="mod">
          <ac:chgData name="Secretariaat (Stichting SOM)" userId="a86f11f1-fb5f-4fb3-a8d6-7303c3983ccc" providerId="ADAL" clId="{7DEAA663-3FA3-4BD1-8008-7E9953C05C2B}" dt="2023-04-18T13:32:22.702" v="229" actId="1076"/>
          <ac:spMkLst>
            <pc:docMk/>
            <pc:sldMk cId="0" sldId="384"/>
            <ac:spMk id="51224" creationId="{E418B29C-35A4-47D1-AFF2-759B4A3BDEAA}"/>
          </ac:spMkLst>
        </pc:spChg>
        <pc:spChg chg="mod">
          <ac:chgData name="Secretariaat (Stichting SOM)" userId="a86f11f1-fb5f-4fb3-a8d6-7303c3983ccc" providerId="ADAL" clId="{7DEAA663-3FA3-4BD1-8008-7E9953C05C2B}" dt="2023-04-18T13:32:22.702" v="229" actId="1076"/>
          <ac:spMkLst>
            <pc:docMk/>
            <pc:sldMk cId="0" sldId="384"/>
            <ac:spMk id="51225" creationId="{5CFB4FC9-1791-4027-83AD-0D4794F72731}"/>
          </ac:spMkLst>
        </pc:spChg>
        <pc:spChg chg="mod">
          <ac:chgData name="Secretariaat (Stichting SOM)" userId="a86f11f1-fb5f-4fb3-a8d6-7303c3983ccc" providerId="ADAL" clId="{7DEAA663-3FA3-4BD1-8008-7E9953C05C2B}" dt="2023-04-18T13:32:22.702" v="229" actId="1076"/>
          <ac:spMkLst>
            <pc:docMk/>
            <pc:sldMk cId="0" sldId="384"/>
            <ac:spMk id="51226" creationId="{3CABDB3E-0693-48A8-94EA-D696C1B12B97}"/>
          </ac:spMkLst>
        </pc:spChg>
        <pc:spChg chg="mod">
          <ac:chgData name="Secretariaat (Stichting SOM)" userId="a86f11f1-fb5f-4fb3-a8d6-7303c3983ccc" providerId="ADAL" clId="{7DEAA663-3FA3-4BD1-8008-7E9953C05C2B}" dt="2023-04-18T13:32:22.702" v="229" actId="1076"/>
          <ac:spMkLst>
            <pc:docMk/>
            <pc:sldMk cId="0" sldId="384"/>
            <ac:spMk id="51227" creationId="{0734D232-FD6E-4C42-81A3-1FEFA8555339}"/>
          </ac:spMkLst>
        </pc:spChg>
        <pc:spChg chg="mod">
          <ac:chgData name="Secretariaat (Stichting SOM)" userId="a86f11f1-fb5f-4fb3-a8d6-7303c3983ccc" providerId="ADAL" clId="{7DEAA663-3FA3-4BD1-8008-7E9953C05C2B}" dt="2023-04-18T13:32:22.702" v="229" actId="1076"/>
          <ac:spMkLst>
            <pc:docMk/>
            <pc:sldMk cId="0" sldId="384"/>
            <ac:spMk id="51228" creationId="{C0CF93C6-0E6C-49F0-9352-3275ECDD4487}"/>
          </ac:spMkLst>
        </pc:spChg>
        <pc:spChg chg="mod">
          <ac:chgData name="Secretariaat (Stichting SOM)" userId="a86f11f1-fb5f-4fb3-a8d6-7303c3983ccc" providerId="ADAL" clId="{7DEAA663-3FA3-4BD1-8008-7E9953C05C2B}" dt="2023-04-18T13:32:22.702" v="229" actId="1076"/>
          <ac:spMkLst>
            <pc:docMk/>
            <pc:sldMk cId="0" sldId="384"/>
            <ac:spMk id="51229" creationId="{6B56A8E3-3682-4204-B1F4-464E91A7A4F1}"/>
          </ac:spMkLst>
        </pc:spChg>
        <pc:spChg chg="mod">
          <ac:chgData name="Secretariaat (Stichting SOM)" userId="a86f11f1-fb5f-4fb3-a8d6-7303c3983ccc" providerId="ADAL" clId="{7DEAA663-3FA3-4BD1-8008-7E9953C05C2B}" dt="2023-04-18T13:32:22.702" v="229" actId="1076"/>
          <ac:spMkLst>
            <pc:docMk/>
            <pc:sldMk cId="0" sldId="384"/>
            <ac:spMk id="51231" creationId="{C422D570-3920-47D8-8E25-67E3629CCD70}"/>
          </ac:spMkLst>
        </pc:spChg>
        <pc:spChg chg="mod">
          <ac:chgData name="Secretariaat (Stichting SOM)" userId="a86f11f1-fb5f-4fb3-a8d6-7303c3983ccc" providerId="ADAL" clId="{7DEAA663-3FA3-4BD1-8008-7E9953C05C2B}" dt="2023-04-18T13:32:22.702" v="229" actId="1076"/>
          <ac:spMkLst>
            <pc:docMk/>
            <pc:sldMk cId="0" sldId="384"/>
            <ac:spMk id="51232" creationId="{C8441192-4E83-496F-B301-836AE33B26AE}"/>
          </ac:spMkLst>
        </pc:spChg>
        <pc:spChg chg="mod">
          <ac:chgData name="Secretariaat (Stichting SOM)" userId="a86f11f1-fb5f-4fb3-a8d6-7303c3983ccc" providerId="ADAL" clId="{7DEAA663-3FA3-4BD1-8008-7E9953C05C2B}" dt="2023-04-18T13:32:22.702" v="229" actId="1076"/>
          <ac:spMkLst>
            <pc:docMk/>
            <pc:sldMk cId="0" sldId="384"/>
            <ac:spMk id="51234" creationId="{AE61DDE3-9C46-438C-8BD5-BD6FFBF98E88}"/>
          </ac:spMkLst>
        </pc:spChg>
        <pc:spChg chg="mod">
          <ac:chgData name="Secretariaat (Stichting SOM)" userId="a86f11f1-fb5f-4fb3-a8d6-7303c3983ccc" providerId="ADAL" clId="{7DEAA663-3FA3-4BD1-8008-7E9953C05C2B}" dt="2023-04-18T13:32:22.702" v="229" actId="1076"/>
          <ac:spMkLst>
            <pc:docMk/>
            <pc:sldMk cId="0" sldId="384"/>
            <ac:spMk id="51235" creationId="{3374C52E-5F1D-46EB-A0DA-9E34121695DD}"/>
          </ac:spMkLst>
        </pc:spChg>
        <pc:spChg chg="mod">
          <ac:chgData name="Secretariaat (Stichting SOM)" userId="a86f11f1-fb5f-4fb3-a8d6-7303c3983ccc" providerId="ADAL" clId="{7DEAA663-3FA3-4BD1-8008-7E9953C05C2B}" dt="2023-04-18T13:32:22.702" v="229" actId="1076"/>
          <ac:spMkLst>
            <pc:docMk/>
            <pc:sldMk cId="0" sldId="384"/>
            <ac:spMk id="51236" creationId="{B90EA45F-C0C8-4B33-9792-BA99121EBA4F}"/>
          </ac:spMkLst>
        </pc:spChg>
        <pc:spChg chg="mod">
          <ac:chgData name="Secretariaat (Stichting SOM)" userId="a86f11f1-fb5f-4fb3-a8d6-7303c3983ccc" providerId="ADAL" clId="{7DEAA663-3FA3-4BD1-8008-7E9953C05C2B}" dt="2023-04-18T13:32:22.702" v="229" actId="1076"/>
          <ac:spMkLst>
            <pc:docMk/>
            <pc:sldMk cId="0" sldId="384"/>
            <ac:spMk id="51237" creationId="{8CC274DA-955D-46F2-9234-AB89CA9E438A}"/>
          </ac:spMkLst>
        </pc:spChg>
        <pc:spChg chg="mod">
          <ac:chgData name="Secretariaat (Stichting SOM)" userId="a86f11f1-fb5f-4fb3-a8d6-7303c3983ccc" providerId="ADAL" clId="{7DEAA663-3FA3-4BD1-8008-7E9953C05C2B}" dt="2023-04-18T13:32:22.702" v="229" actId="1076"/>
          <ac:spMkLst>
            <pc:docMk/>
            <pc:sldMk cId="0" sldId="384"/>
            <ac:spMk id="51238" creationId="{B5E81802-E0E8-413B-8330-0330208B67A6}"/>
          </ac:spMkLst>
        </pc:spChg>
        <pc:spChg chg="mod">
          <ac:chgData name="Secretariaat (Stichting SOM)" userId="a86f11f1-fb5f-4fb3-a8d6-7303c3983ccc" providerId="ADAL" clId="{7DEAA663-3FA3-4BD1-8008-7E9953C05C2B}" dt="2023-04-18T13:32:22.702" v="229" actId="1076"/>
          <ac:spMkLst>
            <pc:docMk/>
            <pc:sldMk cId="0" sldId="384"/>
            <ac:spMk id="51240" creationId="{7EDFABD1-CA9D-4611-A226-E86D99C01464}"/>
          </ac:spMkLst>
        </pc:spChg>
        <pc:spChg chg="mod">
          <ac:chgData name="Secretariaat (Stichting SOM)" userId="a86f11f1-fb5f-4fb3-a8d6-7303c3983ccc" providerId="ADAL" clId="{7DEAA663-3FA3-4BD1-8008-7E9953C05C2B}" dt="2023-04-18T13:32:22.702" v="229" actId="1076"/>
          <ac:spMkLst>
            <pc:docMk/>
            <pc:sldMk cId="0" sldId="384"/>
            <ac:spMk id="51241" creationId="{6DA90446-4A45-488D-8AAB-1FF0EF08DB24}"/>
          </ac:spMkLst>
        </pc:spChg>
        <pc:spChg chg="mod">
          <ac:chgData name="Secretariaat (Stichting SOM)" userId="a86f11f1-fb5f-4fb3-a8d6-7303c3983ccc" providerId="ADAL" clId="{7DEAA663-3FA3-4BD1-8008-7E9953C05C2B}" dt="2023-04-18T13:32:22.702" v="229" actId="1076"/>
          <ac:spMkLst>
            <pc:docMk/>
            <pc:sldMk cId="0" sldId="384"/>
            <ac:spMk id="51242" creationId="{8337E5B4-3E43-4B22-B93C-2EF5A4C14615}"/>
          </ac:spMkLst>
        </pc:spChg>
        <pc:spChg chg="mod">
          <ac:chgData name="Secretariaat (Stichting SOM)" userId="a86f11f1-fb5f-4fb3-a8d6-7303c3983ccc" providerId="ADAL" clId="{7DEAA663-3FA3-4BD1-8008-7E9953C05C2B}" dt="2023-04-18T13:32:22.702" v="229" actId="1076"/>
          <ac:spMkLst>
            <pc:docMk/>
            <pc:sldMk cId="0" sldId="384"/>
            <ac:spMk id="51243" creationId="{6CA78F38-E623-4928-9DB2-16033C0E1CD9}"/>
          </ac:spMkLst>
        </pc:spChg>
        <pc:spChg chg="mod">
          <ac:chgData name="Secretariaat (Stichting SOM)" userId="a86f11f1-fb5f-4fb3-a8d6-7303c3983ccc" providerId="ADAL" clId="{7DEAA663-3FA3-4BD1-8008-7E9953C05C2B}" dt="2023-04-18T13:32:22.702" v="229" actId="1076"/>
          <ac:spMkLst>
            <pc:docMk/>
            <pc:sldMk cId="0" sldId="384"/>
            <ac:spMk id="51244" creationId="{3480079E-652F-441D-819A-37E57EF74655}"/>
          </ac:spMkLst>
        </pc:spChg>
        <pc:spChg chg="mod">
          <ac:chgData name="Secretariaat (Stichting SOM)" userId="a86f11f1-fb5f-4fb3-a8d6-7303c3983ccc" providerId="ADAL" clId="{7DEAA663-3FA3-4BD1-8008-7E9953C05C2B}" dt="2023-04-18T13:32:22.702" v="229" actId="1076"/>
          <ac:spMkLst>
            <pc:docMk/>
            <pc:sldMk cId="0" sldId="384"/>
            <ac:spMk id="51245" creationId="{DC97C584-E798-4A5C-BF32-15C1611D1804}"/>
          </ac:spMkLst>
        </pc:spChg>
        <pc:spChg chg="mod">
          <ac:chgData name="Secretariaat (Stichting SOM)" userId="a86f11f1-fb5f-4fb3-a8d6-7303c3983ccc" providerId="ADAL" clId="{7DEAA663-3FA3-4BD1-8008-7E9953C05C2B}" dt="2023-04-18T13:32:22.702" v="229" actId="1076"/>
          <ac:spMkLst>
            <pc:docMk/>
            <pc:sldMk cId="0" sldId="384"/>
            <ac:spMk id="51246" creationId="{D06F2C49-1A8C-4136-9143-731EFE2440B6}"/>
          </ac:spMkLst>
        </pc:spChg>
        <pc:spChg chg="mod">
          <ac:chgData name="Secretariaat (Stichting SOM)" userId="a86f11f1-fb5f-4fb3-a8d6-7303c3983ccc" providerId="ADAL" clId="{7DEAA663-3FA3-4BD1-8008-7E9953C05C2B}" dt="2023-04-18T13:32:22.702" v="229" actId="1076"/>
          <ac:spMkLst>
            <pc:docMk/>
            <pc:sldMk cId="0" sldId="384"/>
            <ac:spMk id="51247" creationId="{2CC28E28-C9F5-4DC8-8003-EE603D04AEE3}"/>
          </ac:spMkLst>
        </pc:spChg>
        <pc:spChg chg="mod">
          <ac:chgData name="Secretariaat (Stichting SOM)" userId="a86f11f1-fb5f-4fb3-a8d6-7303c3983ccc" providerId="ADAL" clId="{7DEAA663-3FA3-4BD1-8008-7E9953C05C2B}" dt="2023-04-18T13:32:22.702" v="229" actId="1076"/>
          <ac:spMkLst>
            <pc:docMk/>
            <pc:sldMk cId="0" sldId="384"/>
            <ac:spMk id="51248" creationId="{36021937-CE33-41D7-9447-229D0FADCB0E}"/>
          </ac:spMkLst>
        </pc:spChg>
        <pc:spChg chg="mod">
          <ac:chgData name="Secretariaat (Stichting SOM)" userId="a86f11f1-fb5f-4fb3-a8d6-7303c3983ccc" providerId="ADAL" clId="{7DEAA663-3FA3-4BD1-8008-7E9953C05C2B}" dt="2023-04-18T13:32:22.702" v="229" actId="1076"/>
          <ac:spMkLst>
            <pc:docMk/>
            <pc:sldMk cId="0" sldId="384"/>
            <ac:spMk id="51249" creationId="{A60D0FCC-29B3-4882-98D5-1FC1F81C7205}"/>
          </ac:spMkLst>
        </pc:spChg>
        <pc:spChg chg="mod">
          <ac:chgData name="Secretariaat (Stichting SOM)" userId="a86f11f1-fb5f-4fb3-a8d6-7303c3983ccc" providerId="ADAL" clId="{7DEAA663-3FA3-4BD1-8008-7E9953C05C2B}" dt="2023-04-18T13:32:22.702" v="229" actId="1076"/>
          <ac:spMkLst>
            <pc:docMk/>
            <pc:sldMk cId="0" sldId="384"/>
            <ac:spMk id="51250" creationId="{0200482D-C507-4608-A241-B546AFA7CD11}"/>
          </ac:spMkLst>
        </pc:spChg>
        <pc:spChg chg="mod">
          <ac:chgData name="Secretariaat (Stichting SOM)" userId="a86f11f1-fb5f-4fb3-a8d6-7303c3983ccc" providerId="ADAL" clId="{7DEAA663-3FA3-4BD1-8008-7E9953C05C2B}" dt="2023-04-18T13:32:22.702" v="229" actId="1076"/>
          <ac:spMkLst>
            <pc:docMk/>
            <pc:sldMk cId="0" sldId="384"/>
            <ac:spMk id="51251" creationId="{29DBB588-40A1-42BF-A342-753653BA5B46}"/>
          </ac:spMkLst>
        </pc:spChg>
        <pc:spChg chg="mod">
          <ac:chgData name="Secretariaat (Stichting SOM)" userId="a86f11f1-fb5f-4fb3-a8d6-7303c3983ccc" providerId="ADAL" clId="{7DEAA663-3FA3-4BD1-8008-7E9953C05C2B}" dt="2023-04-18T13:32:22.702" v="229" actId="1076"/>
          <ac:spMkLst>
            <pc:docMk/>
            <pc:sldMk cId="0" sldId="384"/>
            <ac:spMk id="51252" creationId="{B6EC5822-421A-4577-B386-3D869B4F1795}"/>
          </ac:spMkLst>
        </pc:spChg>
        <pc:spChg chg="mod">
          <ac:chgData name="Secretariaat (Stichting SOM)" userId="a86f11f1-fb5f-4fb3-a8d6-7303c3983ccc" providerId="ADAL" clId="{7DEAA663-3FA3-4BD1-8008-7E9953C05C2B}" dt="2023-04-18T13:32:22.702" v="229" actId="1076"/>
          <ac:spMkLst>
            <pc:docMk/>
            <pc:sldMk cId="0" sldId="384"/>
            <ac:spMk id="51253" creationId="{661261EC-AAD4-40D9-8529-D75C9846B7CE}"/>
          </ac:spMkLst>
        </pc:spChg>
        <pc:spChg chg="mod">
          <ac:chgData name="Secretariaat (Stichting SOM)" userId="a86f11f1-fb5f-4fb3-a8d6-7303c3983ccc" providerId="ADAL" clId="{7DEAA663-3FA3-4BD1-8008-7E9953C05C2B}" dt="2023-04-18T13:32:22.702" v="229" actId="1076"/>
          <ac:spMkLst>
            <pc:docMk/>
            <pc:sldMk cId="0" sldId="384"/>
            <ac:spMk id="51254" creationId="{774F269D-D9A2-446D-A8A3-39319F089890}"/>
          </ac:spMkLst>
        </pc:spChg>
        <pc:spChg chg="mod">
          <ac:chgData name="Secretariaat (Stichting SOM)" userId="a86f11f1-fb5f-4fb3-a8d6-7303c3983ccc" providerId="ADAL" clId="{7DEAA663-3FA3-4BD1-8008-7E9953C05C2B}" dt="2023-04-18T13:32:22.702" v="229" actId="1076"/>
          <ac:spMkLst>
            <pc:docMk/>
            <pc:sldMk cId="0" sldId="384"/>
            <ac:spMk id="51255" creationId="{022EBF4A-7A39-4711-84BB-1B21D834CF7B}"/>
          </ac:spMkLst>
        </pc:spChg>
        <pc:spChg chg="mod">
          <ac:chgData name="Secretariaat (Stichting SOM)" userId="a86f11f1-fb5f-4fb3-a8d6-7303c3983ccc" providerId="ADAL" clId="{7DEAA663-3FA3-4BD1-8008-7E9953C05C2B}" dt="2023-04-18T13:32:22.702" v="229" actId="1076"/>
          <ac:spMkLst>
            <pc:docMk/>
            <pc:sldMk cId="0" sldId="384"/>
            <ac:spMk id="51256" creationId="{EF26F81A-4B3D-4701-A7B8-2B742D6FE5CA}"/>
          </ac:spMkLst>
        </pc:spChg>
        <pc:spChg chg="mod">
          <ac:chgData name="Secretariaat (Stichting SOM)" userId="a86f11f1-fb5f-4fb3-a8d6-7303c3983ccc" providerId="ADAL" clId="{7DEAA663-3FA3-4BD1-8008-7E9953C05C2B}" dt="2023-04-18T13:32:22.702" v="229" actId="1076"/>
          <ac:spMkLst>
            <pc:docMk/>
            <pc:sldMk cId="0" sldId="384"/>
            <ac:spMk id="51257" creationId="{24F643F0-6311-4B46-A17C-1F0E4A94A77F}"/>
          </ac:spMkLst>
        </pc:spChg>
        <pc:spChg chg="mod">
          <ac:chgData name="Secretariaat (Stichting SOM)" userId="a86f11f1-fb5f-4fb3-a8d6-7303c3983ccc" providerId="ADAL" clId="{7DEAA663-3FA3-4BD1-8008-7E9953C05C2B}" dt="2023-04-18T13:32:22.702" v="229" actId="1076"/>
          <ac:spMkLst>
            <pc:docMk/>
            <pc:sldMk cId="0" sldId="384"/>
            <ac:spMk id="51258" creationId="{90BB6CC5-8EFE-4CA1-B761-7E32E095D383}"/>
          </ac:spMkLst>
        </pc:spChg>
        <pc:spChg chg="mod">
          <ac:chgData name="Secretariaat (Stichting SOM)" userId="a86f11f1-fb5f-4fb3-a8d6-7303c3983ccc" providerId="ADAL" clId="{7DEAA663-3FA3-4BD1-8008-7E9953C05C2B}" dt="2023-04-18T13:32:22.702" v="229" actId="1076"/>
          <ac:spMkLst>
            <pc:docMk/>
            <pc:sldMk cId="0" sldId="384"/>
            <ac:spMk id="51259" creationId="{63FFD434-C32D-4D2F-93E2-0E012A3E7D5D}"/>
          </ac:spMkLst>
        </pc:spChg>
        <pc:grpChg chg="mod">
          <ac:chgData name="Secretariaat (Stichting SOM)" userId="a86f11f1-fb5f-4fb3-a8d6-7303c3983ccc" providerId="ADAL" clId="{7DEAA663-3FA3-4BD1-8008-7E9953C05C2B}" dt="2023-04-18T13:32:22.702" v="229" actId="1076"/>
          <ac:grpSpMkLst>
            <pc:docMk/>
            <pc:sldMk cId="0" sldId="384"/>
            <ac:grpSpMk id="51204" creationId="{B15B254A-AD11-4ADD-A08B-BAA9E54FA247}"/>
          </ac:grpSpMkLst>
        </pc:grpChg>
        <pc:grpChg chg="mod">
          <ac:chgData name="Secretariaat (Stichting SOM)" userId="a86f11f1-fb5f-4fb3-a8d6-7303c3983ccc" providerId="ADAL" clId="{7DEAA663-3FA3-4BD1-8008-7E9953C05C2B}" dt="2023-04-18T13:32:22.702" v="229" actId="1076"/>
          <ac:grpSpMkLst>
            <pc:docMk/>
            <pc:sldMk cId="0" sldId="384"/>
            <ac:grpSpMk id="51208" creationId="{38F9CD32-B5A2-4098-A44C-714E747C85FA}"/>
          </ac:grpSpMkLst>
        </pc:grpChg>
        <pc:grpChg chg="mod">
          <ac:chgData name="Secretariaat (Stichting SOM)" userId="a86f11f1-fb5f-4fb3-a8d6-7303c3983ccc" providerId="ADAL" clId="{7DEAA663-3FA3-4BD1-8008-7E9953C05C2B}" dt="2023-04-18T13:32:22.702" v="229" actId="1076"/>
          <ac:grpSpMkLst>
            <pc:docMk/>
            <pc:sldMk cId="0" sldId="384"/>
            <ac:grpSpMk id="51210" creationId="{8CC1D949-C147-4D12-A1FC-F290D29EA3B2}"/>
          </ac:grpSpMkLst>
        </pc:grpChg>
        <pc:grpChg chg="mod">
          <ac:chgData name="Secretariaat (Stichting SOM)" userId="a86f11f1-fb5f-4fb3-a8d6-7303c3983ccc" providerId="ADAL" clId="{7DEAA663-3FA3-4BD1-8008-7E9953C05C2B}" dt="2023-04-18T13:32:22.702" v="229" actId="1076"/>
          <ac:grpSpMkLst>
            <pc:docMk/>
            <pc:sldMk cId="0" sldId="384"/>
            <ac:grpSpMk id="51211" creationId="{AE0F30A4-4A1C-4886-AF41-39C3A0341043}"/>
          </ac:grpSpMkLst>
        </pc:grpChg>
        <pc:grpChg chg="mod">
          <ac:chgData name="Secretariaat (Stichting SOM)" userId="a86f11f1-fb5f-4fb3-a8d6-7303c3983ccc" providerId="ADAL" clId="{7DEAA663-3FA3-4BD1-8008-7E9953C05C2B}" dt="2023-04-18T13:32:22.702" v="229" actId="1076"/>
          <ac:grpSpMkLst>
            <pc:docMk/>
            <pc:sldMk cId="0" sldId="384"/>
            <ac:grpSpMk id="51212" creationId="{FAE02B25-8BB7-4C46-BAA3-1ACB584DD41A}"/>
          </ac:grpSpMkLst>
        </pc:grpChg>
        <pc:grpChg chg="mod">
          <ac:chgData name="Secretariaat (Stichting SOM)" userId="a86f11f1-fb5f-4fb3-a8d6-7303c3983ccc" providerId="ADAL" clId="{7DEAA663-3FA3-4BD1-8008-7E9953C05C2B}" dt="2023-04-18T13:32:22.702" v="229" actId="1076"/>
          <ac:grpSpMkLst>
            <pc:docMk/>
            <pc:sldMk cId="0" sldId="384"/>
            <ac:grpSpMk id="51213" creationId="{BFEA2D8B-9116-4653-8B41-50BF17E94C60}"/>
          </ac:grpSpMkLst>
        </pc:grpChg>
        <pc:grpChg chg="mod">
          <ac:chgData name="Secretariaat (Stichting SOM)" userId="a86f11f1-fb5f-4fb3-a8d6-7303c3983ccc" providerId="ADAL" clId="{7DEAA663-3FA3-4BD1-8008-7E9953C05C2B}" dt="2023-04-18T13:32:22.702" v="229" actId="1076"/>
          <ac:grpSpMkLst>
            <pc:docMk/>
            <pc:sldMk cId="0" sldId="384"/>
            <ac:grpSpMk id="51214" creationId="{0436B4F5-C4FE-44A5-BC8F-A5204D437D4E}"/>
          </ac:grpSpMkLst>
        </pc:grpChg>
        <pc:grpChg chg="mod">
          <ac:chgData name="Secretariaat (Stichting SOM)" userId="a86f11f1-fb5f-4fb3-a8d6-7303c3983ccc" providerId="ADAL" clId="{7DEAA663-3FA3-4BD1-8008-7E9953C05C2B}" dt="2023-04-18T13:32:22.702" v="229" actId="1076"/>
          <ac:grpSpMkLst>
            <pc:docMk/>
            <pc:sldMk cId="0" sldId="384"/>
            <ac:grpSpMk id="51215" creationId="{078BA4F2-C01B-4781-A9C8-7238D1FE9543}"/>
          </ac:grpSpMkLst>
        </pc:grpChg>
        <pc:grpChg chg="mod">
          <ac:chgData name="Secretariaat (Stichting SOM)" userId="a86f11f1-fb5f-4fb3-a8d6-7303c3983ccc" providerId="ADAL" clId="{7DEAA663-3FA3-4BD1-8008-7E9953C05C2B}" dt="2023-04-18T13:32:22.702" v="229" actId="1076"/>
          <ac:grpSpMkLst>
            <pc:docMk/>
            <pc:sldMk cId="0" sldId="384"/>
            <ac:grpSpMk id="51216" creationId="{D1E5D638-9C39-4801-AFE8-57AD39367830}"/>
          </ac:grpSpMkLst>
        </pc:grpChg>
        <pc:grpChg chg="mod">
          <ac:chgData name="Secretariaat (Stichting SOM)" userId="a86f11f1-fb5f-4fb3-a8d6-7303c3983ccc" providerId="ADAL" clId="{7DEAA663-3FA3-4BD1-8008-7E9953C05C2B}" dt="2023-04-18T13:32:22.702" v="229" actId="1076"/>
          <ac:grpSpMkLst>
            <pc:docMk/>
            <pc:sldMk cId="0" sldId="384"/>
            <ac:grpSpMk id="51217" creationId="{C278382F-5C66-4EF5-A0A4-3C751A8CE7DF}"/>
          </ac:grpSpMkLst>
        </pc:grpChg>
        <pc:grpChg chg="mod">
          <ac:chgData name="Secretariaat (Stichting SOM)" userId="a86f11f1-fb5f-4fb3-a8d6-7303c3983ccc" providerId="ADAL" clId="{7DEAA663-3FA3-4BD1-8008-7E9953C05C2B}" dt="2023-04-18T13:32:22.702" v="229" actId="1076"/>
          <ac:grpSpMkLst>
            <pc:docMk/>
            <pc:sldMk cId="0" sldId="384"/>
            <ac:grpSpMk id="51222" creationId="{C433ADF7-6D0E-4A65-8368-E59C8DCE3A23}"/>
          </ac:grpSpMkLst>
        </pc:grpChg>
        <pc:grpChg chg="mod">
          <ac:chgData name="Secretariaat (Stichting SOM)" userId="a86f11f1-fb5f-4fb3-a8d6-7303c3983ccc" providerId="ADAL" clId="{7DEAA663-3FA3-4BD1-8008-7E9953C05C2B}" dt="2023-04-18T13:32:22.702" v="229" actId="1076"/>
          <ac:grpSpMkLst>
            <pc:docMk/>
            <pc:sldMk cId="0" sldId="384"/>
            <ac:grpSpMk id="51230" creationId="{F5E545D9-691C-460E-A0D2-A56CE8762326}"/>
          </ac:grpSpMkLst>
        </pc:grpChg>
        <pc:grpChg chg="mod">
          <ac:chgData name="Secretariaat (Stichting SOM)" userId="a86f11f1-fb5f-4fb3-a8d6-7303c3983ccc" providerId="ADAL" clId="{7DEAA663-3FA3-4BD1-8008-7E9953C05C2B}" dt="2023-04-18T13:32:22.702" v="229" actId="1076"/>
          <ac:grpSpMkLst>
            <pc:docMk/>
            <pc:sldMk cId="0" sldId="384"/>
            <ac:grpSpMk id="51233" creationId="{34A0B02A-F8F5-4883-8734-190D2A2E22EF}"/>
          </ac:grpSpMkLst>
        </pc:grpChg>
        <pc:grpChg chg="mod">
          <ac:chgData name="Secretariaat (Stichting SOM)" userId="a86f11f1-fb5f-4fb3-a8d6-7303c3983ccc" providerId="ADAL" clId="{7DEAA663-3FA3-4BD1-8008-7E9953C05C2B}" dt="2023-04-18T13:32:22.702" v="229" actId="1076"/>
          <ac:grpSpMkLst>
            <pc:docMk/>
            <pc:sldMk cId="0" sldId="384"/>
            <ac:grpSpMk id="51239" creationId="{1723F5AC-3503-4F41-BF71-81131121B463}"/>
          </ac:grpSpMkLst>
        </pc:grpChg>
      </pc:sldChg>
      <pc:sldChg chg="modSp mod">
        <pc:chgData name="Secretariaat (Stichting SOM)" userId="a86f11f1-fb5f-4fb3-a8d6-7303c3983ccc" providerId="ADAL" clId="{7DEAA663-3FA3-4BD1-8008-7E9953C05C2B}" dt="2023-04-18T13:53:26.460" v="337" actId="20577"/>
        <pc:sldMkLst>
          <pc:docMk/>
          <pc:sldMk cId="0" sldId="386"/>
        </pc:sldMkLst>
        <pc:spChg chg="mod">
          <ac:chgData name="Secretariaat (Stichting SOM)" userId="a86f11f1-fb5f-4fb3-a8d6-7303c3983ccc" providerId="ADAL" clId="{7DEAA663-3FA3-4BD1-8008-7E9953C05C2B}" dt="2023-04-18T13:53:26.460" v="337" actId="20577"/>
          <ac:spMkLst>
            <pc:docMk/>
            <pc:sldMk cId="0" sldId="386"/>
            <ac:spMk id="80" creationId="{F5157D61-E121-4DE4-B830-E57B4FDE4564}"/>
          </ac:spMkLst>
        </pc:spChg>
        <pc:spChg chg="mod">
          <ac:chgData name="Secretariaat (Stichting SOM)" userId="a86f11f1-fb5f-4fb3-a8d6-7303c3983ccc" providerId="ADAL" clId="{7DEAA663-3FA3-4BD1-8008-7E9953C05C2B}" dt="2023-04-18T13:53:23.971" v="334" actId="122"/>
          <ac:spMkLst>
            <pc:docMk/>
            <pc:sldMk cId="0" sldId="386"/>
            <ac:spMk id="81" creationId="{0CF8B9D2-1E9A-461C-97C8-16AD6B0FD436}"/>
          </ac:spMkLst>
        </pc:spChg>
        <pc:spChg chg="mod">
          <ac:chgData name="Secretariaat (Stichting SOM)" userId="a86f11f1-fb5f-4fb3-a8d6-7303c3983ccc" providerId="ADAL" clId="{7DEAA663-3FA3-4BD1-8008-7E9953C05C2B}" dt="2023-04-18T13:53:16.745" v="332" actId="1076"/>
          <ac:spMkLst>
            <pc:docMk/>
            <pc:sldMk cId="0" sldId="386"/>
            <ac:spMk id="55307" creationId="{580E97B3-6A59-45A2-BE03-A6161C2D1F73}"/>
          </ac:spMkLst>
        </pc:spChg>
        <pc:spChg chg="mod">
          <ac:chgData name="Secretariaat (Stichting SOM)" userId="a86f11f1-fb5f-4fb3-a8d6-7303c3983ccc" providerId="ADAL" clId="{7DEAA663-3FA3-4BD1-8008-7E9953C05C2B}" dt="2023-04-18T13:53:16.745" v="332" actId="1076"/>
          <ac:spMkLst>
            <pc:docMk/>
            <pc:sldMk cId="0" sldId="386"/>
            <ac:spMk id="55316" creationId="{19634E68-AB41-4F1D-98E7-C4F9BB8C92C6}"/>
          </ac:spMkLst>
        </pc:spChg>
        <pc:spChg chg="mod">
          <ac:chgData name="Secretariaat (Stichting SOM)" userId="a86f11f1-fb5f-4fb3-a8d6-7303c3983ccc" providerId="ADAL" clId="{7DEAA663-3FA3-4BD1-8008-7E9953C05C2B}" dt="2023-04-18T13:53:16.745" v="332" actId="1076"/>
          <ac:spMkLst>
            <pc:docMk/>
            <pc:sldMk cId="0" sldId="386"/>
            <ac:spMk id="55317" creationId="{B9108521-7992-41B5-912E-5FCC0FB09AF9}"/>
          </ac:spMkLst>
        </pc:spChg>
        <pc:spChg chg="mod">
          <ac:chgData name="Secretariaat (Stichting SOM)" userId="a86f11f1-fb5f-4fb3-a8d6-7303c3983ccc" providerId="ADAL" clId="{7DEAA663-3FA3-4BD1-8008-7E9953C05C2B}" dt="2023-04-18T13:53:16.745" v="332" actId="1076"/>
          <ac:spMkLst>
            <pc:docMk/>
            <pc:sldMk cId="0" sldId="386"/>
            <ac:spMk id="55318" creationId="{20F071E8-D6EE-49D7-B97F-2F48ED66F2C8}"/>
          </ac:spMkLst>
        </pc:spChg>
        <pc:spChg chg="mod">
          <ac:chgData name="Secretariaat (Stichting SOM)" userId="a86f11f1-fb5f-4fb3-a8d6-7303c3983ccc" providerId="ADAL" clId="{7DEAA663-3FA3-4BD1-8008-7E9953C05C2B}" dt="2023-04-18T13:53:16.745" v="332" actId="1076"/>
          <ac:spMkLst>
            <pc:docMk/>
            <pc:sldMk cId="0" sldId="386"/>
            <ac:spMk id="55319" creationId="{5B5E2E0A-E300-44D8-AD06-5C9D7FE1710D}"/>
          </ac:spMkLst>
        </pc:spChg>
        <pc:spChg chg="mod">
          <ac:chgData name="Secretariaat (Stichting SOM)" userId="a86f11f1-fb5f-4fb3-a8d6-7303c3983ccc" providerId="ADAL" clId="{7DEAA663-3FA3-4BD1-8008-7E9953C05C2B}" dt="2023-04-18T13:53:16.745" v="332" actId="1076"/>
          <ac:spMkLst>
            <pc:docMk/>
            <pc:sldMk cId="0" sldId="386"/>
            <ac:spMk id="55321" creationId="{C6062936-405C-4288-99E6-E86E5B6C4DCA}"/>
          </ac:spMkLst>
        </pc:spChg>
        <pc:spChg chg="mod">
          <ac:chgData name="Secretariaat (Stichting SOM)" userId="a86f11f1-fb5f-4fb3-a8d6-7303c3983ccc" providerId="ADAL" clId="{7DEAA663-3FA3-4BD1-8008-7E9953C05C2B}" dt="2023-04-18T13:53:16.745" v="332" actId="1076"/>
          <ac:spMkLst>
            <pc:docMk/>
            <pc:sldMk cId="0" sldId="386"/>
            <ac:spMk id="55322" creationId="{056CD3F2-7C0B-4650-8D83-4016F6F0971A}"/>
          </ac:spMkLst>
        </pc:spChg>
        <pc:spChg chg="mod">
          <ac:chgData name="Secretariaat (Stichting SOM)" userId="a86f11f1-fb5f-4fb3-a8d6-7303c3983ccc" providerId="ADAL" clId="{7DEAA663-3FA3-4BD1-8008-7E9953C05C2B}" dt="2023-04-18T13:53:16.745" v="332" actId="1076"/>
          <ac:spMkLst>
            <pc:docMk/>
            <pc:sldMk cId="0" sldId="386"/>
            <ac:spMk id="55323" creationId="{423E43EC-18CD-427A-9B06-61B2BF4C8D77}"/>
          </ac:spMkLst>
        </pc:spChg>
        <pc:spChg chg="mod">
          <ac:chgData name="Secretariaat (Stichting SOM)" userId="a86f11f1-fb5f-4fb3-a8d6-7303c3983ccc" providerId="ADAL" clId="{7DEAA663-3FA3-4BD1-8008-7E9953C05C2B}" dt="2023-04-18T13:53:16.745" v="332" actId="1076"/>
          <ac:spMkLst>
            <pc:docMk/>
            <pc:sldMk cId="0" sldId="386"/>
            <ac:spMk id="55324" creationId="{2AEE49B1-1A78-4C1D-9F4C-E50056344EE0}"/>
          </ac:spMkLst>
        </pc:spChg>
        <pc:spChg chg="mod">
          <ac:chgData name="Secretariaat (Stichting SOM)" userId="a86f11f1-fb5f-4fb3-a8d6-7303c3983ccc" providerId="ADAL" clId="{7DEAA663-3FA3-4BD1-8008-7E9953C05C2B}" dt="2023-04-18T13:53:16.745" v="332" actId="1076"/>
          <ac:spMkLst>
            <pc:docMk/>
            <pc:sldMk cId="0" sldId="386"/>
            <ac:spMk id="55325" creationId="{61F67B3B-DF64-4021-8E54-5E69A515E8D7}"/>
          </ac:spMkLst>
        </pc:spChg>
        <pc:spChg chg="mod">
          <ac:chgData name="Secretariaat (Stichting SOM)" userId="a86f11f1-fb5f-4fb3-a8d6-7303c3983ccc" providerId="ADAL" clId="{7DEAA663-3FA3-4BD1-8008-7E9953C05C2B}" dt="2023-04-18T13:53:16.745" v="332" actId="1076"/>
          <ac:spMkLst>
            <pc:docMk/>
            <pc:sldMk cId="0" sldId="386"/>
            <ac:spMk id="55326" creationId="{2E53E283-9916-45BA-81A2-9EF3E9A4A73A}"/>
          </ac:spMkLst>
        </pc:spChg>
        <pc:spChg chg="mod">
          <ac:chgData name="Secretariaat (Stichting SOM)" userId="a86f11f1-fb5f-4fb3-a8d6-7303c3983ccc" providerId="ADAL" clId="{7DEAA663-3FA3-4BD1-8008-7E9953C05C2B}" dt="2023-04-18T13:53:16.745" v="332" actId="1076"/>
          <ac:spMkLst>
            <pc:docMk/>
            <pc:sldMk cId="0" sldId="386"/>
            <ac:spMk id="55327" creationId="{5AF9E66B-65F0-4D75-8122-94DF920DA640}"/>
          </ac:spMkLst>
        </pc:spChg>
        <pc:spChg chg="mod">
          <ac:chgData name="Secretariaat (Stichting SOM)" userId="a86f11f1-fb5f-4fb3-a8d6-7303c3983ccc" providerId="ADAL" clId="{7DEAA663-3FA3-4BD1-8008-7E9953C05C2B}" dt="2023-04-18T13:53:16.745" v="332" actId="1076"/>
          <ac:spMkLst>
            <pc:docMk/>
            <pc:sldMk cId="0" sldId="386"/>
            <ac:spMk id="55329" creationId="{7EBF30BF-DEBD-4F74-BE22-0C26524A9922}"/>
          </ac:spMkLst>
        </pc:spChg>
        <pc:spChg chg="mod">
          <ac:chgData name="Secretariaat (Stichting SOM)" userId="a86f11f1-fb5f-4fb3-a8d6-7303c3983ccc" providerId="ADAL" clId="{7DEAA663-3FA3-4BD1-8008-7E9953C05C2B}" dt="2023-04-18T13:53:16.745" v="332" actId="1076"/>
          <ac:spMkLst>
            <pc:docMk/>
            <pc:sldMk cId="0" sldId="386"/>
            <ac:spMk id="55330" creationId="{F4A2F668-FE07-4740-82C2-71047B0E9A6A}"/>
          </ac:spMkLst>
        </pc:spChg>
        <pc:spChg chg="mod">
          <ac:chgData name="Secretariaat (Stichting SOM)" userId="a86f11f1-fb5f-4fb3-a8d6-7303c3983ccc" providerId="ADAL" clId="{7DEAA663-3FA3-4BD1-8008-7E9953C05C2B}" dt="2023-04-18T13:53:16.745" v="332" actId="1076"/>
          <ac:spMkLst>
            <pc:docMk/>
            <pc:sldMk cId="0" sldId="386"/>
            <ac:spMk id="55332" creationId="{BC857140-B35B-48C6-856D-8DF4B6F8A9DB}"/>
          </ac:spMkLst>
        </pc:spChg>
        <pc:spChg chg="mod">
          <ac:chgData name="Secretariaat (Stichting SOM)" userId="a86f11f1-fb5f-4fb3-a8d6-7303c3983ccc" providerId="ADAL" clId="{7DEAA663-3FA3-4BD1-8008-7E9953C05C2B}" dt="2023-04-18T13:53:16.745" v="332" actId="1076"/>
          <ac:spMkLst>
            <pc:docMk/>
            <pc:sldMk cId="0" sldId="386"/>
            <ac:spMk id="55333" creationId="{D55EC90C-920C-416F-8D8D-EFBFC4F3DD0B}"/>
          </ac:spMkLst>
        </pc:spChg>
        <pc:spChg chg="mod">
          <ac:chgData name="Secretariaat (Stichting SOM)" userId="a86f11f1-fb5f-4fb3-a8d6-7303c3983ccc" providerId="ADAL" clId="{7DEAA663-3FA3-4BD1-8008-7E9953C05C2B}" dt="2023-04-18T13:53:16.745" v="332" actId="1076"/>
          <ac:spMkLst>
            <pc:docMk/>
            <pc:sldMk cId="0" sldId="386"/>
            <ac:spMk id="55334" creationId="{DD23BE6A-5762-4F33-8D1B-826EBB25DD1A}"/>
          </ac:spMkLst>
        </pc:spChg>
        <pc:spChg chg="mod">
          <ac:chgData name="Secretariaat (Stichting SOM)" userId="a86f11f1-fb5f-4fb3-a8d6-7303c3983ccc" providerId="ADAL" clId="{7DEAA663-3FA3-4BD1-8008-7E9953C05C2B}" dt="2023-04-18T13:53:16.745" v="332" actId="1076"/>
          <ac:spMkLst>
            <pc:docMk/>
            <pc:sldMk cId="0" sldId="386"/>
            <ac:spMk id="55335" creationId="{2589401D-6862-461D-9FF2-CC36A2411124}"/>
          </ac:spMkLst>
        </pc:spChg>
        <pc:spChg chg="mod">
          <ac:chgData name="Secretariaat (Stichting SOM)" userId="a86f11f1-fb5f-4fb3-a8d6-7303c3983ccc" providerId="ADAL" clId="{7DEAA663-3FA3-4BD1-8008-7E9953C05C2B}" dt="2023-04-18T13:53:16.745" v="332" actId="1076"/>
          <ac:spMkLst>
            <pc:docMk/>
            <pc:sldMk cId="0" sldId="386"/>
            <ac:spMk id="55336" creationId="{5EC26378-83AB-4705-B1A7-4E91D87F376E}"/>
          </ac:spMkLst>
        </pc:spChg>
        <pc:spChg chg="mod">
          <ac:chgData name="Secretariaat (Stichting SOM)" userId="a86f11f1-fb5f-4fb3-a8d6-7303c3983ccc" providerId="ADAL" clId="{7DEAA663-3FA3-4BD1-8008-7E9953C05C2B}" dt="2023-04-18T13:53:16.745" v="332" actId="1076"/>
          <ac:spMkLst>
            <pc:docMk/>
            <pc:sldMk cId="0" sldId="386"/>
            <ac:spMk id="55338" creationId="{48734078-CA78-4470-B86F-CBEA73B221B9}"/>
          </ac:spMkLst>
        </pc:spChg>
        <pc:spChg chg="mod">
          <ac:chgData name="Secretariaat (Stichting SOM)" userId="a86f11f1-fb5f-4fb3-a8d6-7303c3983ccc" providerId="ADAL" clId="{7DEAA663-3FA3-4BD1-8008-7E9953C05C2B}" dt="2023-04-18T13:53:16.745" v="332" actId="1076"/>
          <ac:spMkLst>
            <pc:docMk/>
            <pc:sldMk cId="0" sldId="386"/>
            <ac:spMk id="55339" creationId="{C75CBDE7-692F-413A-A786-BF4952CF061B}"/>
          </ac:spMkLst>
        </pc:spChg>
        <pc:spChg chg="mod">
          <ac:chgData name="Secretariaat (Stichting SOM)" userId="a86f11f1-fb5f-4fb3-a8d6-7303c3983ccc" providerId="ADAL" clId="{7DEAA663-3FA3-4BD1-8008-7E9953C05C2B}" dt="2023-04-18T13:53:16.745" v="332" actId="1076"/>
          <ac:spMkLst>
            <pc:docMk/>
            <pc:sldMk cId="0" sldId="386"/>
            <ac:spMk id="55340" creationId="{12442357-C12B-470F-816E-144D5BC6544A}"/>
          </ac:spMkLst>
        </pc:spChg>
        <pc:spChg chg="mod">
          <ac:chgData name="Secretariaat (Stichting SOM)" userId="a86f11f1-fb5f-4fb3-a8d6-7303c3983ccc" providerId="ADAL" clId="{7DEAA663-3FA3-4BD1-8008-7E9953C05C2B}" dt="2023-04-18T13:53:16.745" v="332" actId="1076"/>
          <ac:spMkLst>
            <pc:docMk/>
            <pc:sldMk cId="0" sldId="386"/>
            <ac:spMk id="55341" creationId="{85164DF0-1329-483A-B8D8-2B18D1D004FB}"/>
          </ac:spMkLst>
        </pc:spChg>
        <pc:spChg chg="mod">
          <ac:chgData name="Secretariaat (Stichting SOM)" userId="a86f11f1-fb5f-4fb3-a8d6-7303c3983ccc" providerId="ADAL" clId="{7DEAA663-3FA3-4BD1-8008-7E9953C05C2B}" dt="2023-04-18T13:53:16.745" v="332" actId="1076"/>
          <ac:spMkLst>
            <pc:docMk/>
            <pc:sldMk cId="0" sldId="386"/>
            <ac:spMk id="55342" creationId="{08ED4843-39D9-4778-A308-A4460268442C}"/>
          </ac:spMkLst>
        </pc:spChg>
        <pc:spChg chg="mod">
          <ac:chgData name="Secretariaat (Stichting SOM)" userId="a86f11f1-fb5f-4fb3-a8d6-7303c3983ccc" providerId="ADAL" clId="{7DEAA663-3FA3-4BD1-8008-7E9953C05C2B}" dt="2023-04-18T13:53:16.745" v="332" actId="1076"/>
          <ac:spMkLst>
            <pc:docMk/>
            <pc:sldMk cId="0" sldId="386"/>
            <ac:spMk id="55343" creationId="{762E7D42-75A1-4A44-A597-E883330544BF}"/>
          </ac:spMkLst>
        </pc:spChg>
        <pc:spChg chg="mod">
          <ac:chgData name="Secretariaat (Stichting SOM)" userId="a86f11f1-fb5f-4fb3-a8d6-7303c3983ccc" providerId="ADAL" clId="{7DEAA663-3FA3-4BD1-8008-7E9953C05C2B}" dt="2023-04-18T13:53:16.745" v="332" actId="1076"/>
          <ac:spMkLst>
            <pc:docMk/>
            <pc:sldMk cId="0" sldId="386"/>
            <ac:spMk id="55344" creationId="{EA200DBA-921B-40CC-94F2-C7677CEDC09D}"/>
          </ac:spMkLst>
        </pc:spChg>
        <pc:spChg chg="mod">
          <ac:chgData name="Secretariaat (Stichting SOM)" userId="a86f11f1-fb5f-4fb3-a8d6-7303c3983ccc" providerId="ADAL" clId="{7DEAA663-3FA3-4BD1-8008-7E9953C05C2B}" dt="2023-04-18T13:53:16.745" v="332" actId="1076"/>
          <ac:spMkLst>
            <pc:docMk/>
            <pc:sldMk cId="0" sldId="386"/>
            <ac:spMk id="55345" creationId="{977DE49A-A990-4297-8E0D-2C1C830B0259}"/>
          </ac:spMkLst>
        </pc:spChg>
        <pc:spChg chg="mod">
          <ac:chgData name="Secretariaat (Stichting SOM)" userId="a86f11f1-fb5f-4fb3-a8d6-7303c3983ccc" providerId="ADAL" clId="{7DEAA663-3FA3-4BD1-8008-7E9953C05C2B}" dt="2023-04-18T13:53:16.745" v="332" actId="1076"/>
          <ac:spMkLst>
            <pc:docMk/>
            <pc:sldMk cId="0" sldId="386"/>
            <ac:spMk id="55346" creationId="{C139F1CE-8215-41D5-A27F-2DB805472E8A}"/>
          </ac:spMkLst>
        </pc:spChg>
        <pc:spChg chg="mod">
          <ac:chgData name="Secretariaat (Stichting SOM)" userId="a86f11f1-fb5f-4fb3-a8d6-7303c3983ccc" providerId="ADAL" clId="{7DEAA663-3FA3-4BD1-8008-7E9953C05C2B}" dt="2023-04-18T13:53:16.745" v="332" actId="1076"/>
          <ac:spMkLst>
            <pc:docMk/>
            <pc:sldMk cId="0" sldId="386"/>
            <ac:spMk id="55347" creationId="{B5E3EED7-43F3-4C6E-B000-D0F337AF97DF}"/>
          </ac:spMkLst>
        </pc:spChg>
        <pc:spChg chg="mod">
          <ac:chgData name="Secretariaat (Stichting SOM)" userId="a86f11f1-fb5f-4fb3-a8d6-7303c3983ccc" providerId="ADAL" clId="{7DEAA663-3FA3-4BD1-8008-7E9953C05C2B}" dt="2023-04-18T13:53:16.745" v="332" actId="1076"/>
          <ac:spMkLst>
            <pc:docMk/>
            <pc:sldMk cId="0" sldId="386"/>
            <ac:spMk id="55348" creationId="{E0257E57-452F-4C8B-84D6-9E622846CE75}"/>
          </ac:spMkLst>
        </pc:spChg>
        <pc:spChg chg="mod">
          <ac:chgData name="Secretariaat (Stichting SOM)" userId="a86f11f1-fb5f-4fb3-a8d6-7303c3983ccc" providerId="ADAL" clId="{7DEAA663-3FA3-4BD1-8008-7E9953C05C2B}" dt="2023-04-18T13:53:16.745" v="332" actId="1076"/>
          <ac:spMkLst>
            <pc:docMk/>
            <pc:sldMk cId="0" sldId="386"/>
            <ac:spMk id="55349" creationId="{F0629553-7422-4D5D-8E04-B3FB05839B11}"/>
          </ac:spMkLst>
        </pc:spChg>
        <pc:spChg chg="mod">
          <ac:chgData name="Secretariaat (Stichting SOM)" userId="a86f11f1-fb5f-4fb3-a8d6-7303c3983ccc" providerId="ADAL" clId="{7DEAA663-3FA3-4BD1-8008-7E9953C05C2B}" dt="2023-04-18T13:53:16.745" v="332" actId="1076"/>
          <ac:spMkLst>
            <pc:docMk/>
            <pc:sldMk cId="0" sldId="386"/>
            <ac:spMk id="55350" creationId="{29F67F23-BE85-4935-A28E-8064AEAFBD0B}"/>
          </ac:spMkLst>
        </pc:spChg>
        <pc:spChg chg="mod">
          <ac:chgData name="Secretariaat (Stichting SOM)" userId="a86f11f1-fb5f-4fb3-a8d6-7303c3983ccc" providerId="ADAL" clId="{7DEAA663-3FA3-4BD1-8008-7E9953C05C2B}" dt="2023-04-18T13:53:16.745" v="332" actId="1076"/>
          <ac:spMkLst>
            <pc:docMk/>
            <pc:sldMk cId="0" sldId="386"/>
            <ac:spMk id="55351" creationId="{BF81E806-4248-4EE1-A385-49069E3655C7}"/>
          </ac:spMkLst>
        </pc:spChg>
        <pc:spChg chg="mod">
          <ac:chgData name="Secretariaat (Stichting SOM)" userId="a86f11f1-fb5f-4fb3-a8d6-7303c3983ccc" providerId="ADAL" clId="{7DEAA663-3FA3-4BD1-8008-7E9953C05C2B}" dt="2023-04-18T13:53:16.745" v="332" actId="1076"/>
          <ac:spMkLst>
            <pc:docMk/>
            <pc:sldMk cId="0" sldId="386"/>
            <ac:spMk id="55352" creationId="{01DC3A14-6338-4842-8594-E60FBA263840}"/>
          </ac:spMkLst>
        </pc:spChg>
        <pc:spChg chg="mod">
          <ac:chgData name="Secretariaat (Stichting SOM)" userId="a86f11f1-fb5f-4fb3-a8d6-7303c3983ccc" providerId="ADAL" clId="{7DEAA663-3FA3-4BD1-8008-7E9953C05C2B}" dt="2023-04-18T13:53:16.745" v="332" actId="1076"/>
          <ac:spMkLst>
            <pc:docMk/>
            <pc:sldMk cId="0" sldId="386"/>
            <ac:spMk id="55353" creationId="{94A00661-00BD-4334-A4D7-2365F81DB860}"/>
          </ac:spMkLst>
        </pc:spChg>
        <pc:spChg chg="mod">
          <ac:chgData name="Secretariaat (Stichting SOM)" userId="a86f11f1-fb5f-4fb3-a8d6-7303c3983ccc" providerId="ADAL" clId="{7DEAA663-3FA3-4BD1-8008-7E9953C05C2B}" dt="2023-04-18T13:53:16.745" v="332" actId="1076"/>
          <ac:spMkLst>
            <pc:docMk/>
            <pc:sldMk cId="0" sldId="386"/>
            <ac:spMk id="55354" creationId="{00D8A842-65B6-48F4-B7A1-E40E4FB07BB7}"/>
          </ac:spMkLst>
        </pc:spChg>
        <pc:spChg chg="mod">
          <ac:chgData name="Secretariaat (Stichting SOM)" userId="a86f11f1-fb5f-4fb3-a8d6-7303c3983ccc" providerId="ADAL" clId="{7DEAA663-3FA3-4BD1-8008-7E9953C05C2B}" dt="2023-04-18T13:53:16.745" v="332" actId="1076"/>
          <ac:spMkLst>
            <pc:docMk/>
            <pc:sldMk cId="0" sldId="386"/>
            <ac:spMk id="55355" creationId="{3AA68EF2-4CD6-462A-A1D2-EE317B777188}"/>
          </ac:spMkLst>
        </pc:spChg>
        <pc:spChg chg="mod">
          <ac:chgData name="Secretariaat (Stichting SOM)" userId="a86f11f1-fb5f-4fb3-a8d6-7303c3983ccc" providerId="ADAL" clId="{7DEAA663-3FA3-4BD1-8008-7E9953C05C2B}" dt="2023-04-18T13:53:16.745" v="332" actId="1076"/>
          <ac:spMkLst>
            <pc:docMk/>
            <pc:sldMk cId="0" sldId="386"/>
            <ac:spMk id="55356" creationId="{B895E227-B448-4275-8BA1-382D477871F4}"/>
          </ac:spMkLst>
        </pc:spChg>
        <pc:spChg chg="mod">
          <ac:chgData name="Secretariaat (Stichting SOM)" userId="a86f11f1-fb5f-4fb3-a8d6-7303c3983ccc" providerId="ADAL" clId="{7DEAA663-3FA3-4BD1-8008-7E9953C05C2B}" dt="2023-04-18T13:53:16.745" v="332" actId="1076"/>
          <ac:spMkLst>
            <pc:docMk/>
            <pc:sldMk cId="0" sldId="386"/>
            <ac:spMk id="55357" creationId="{5E03486C-8CA1-4FD8-B062-85E7143D1570}"/>
          </ac:spMkLst>
        </pc:spChg>
        <pc:grpChg chg="mod">
          <ac:chgData name="Secretariaat (Stichting SOM)" userId="a86f11f1-fb5f-4fb3-a8d6-7303c3983ccc" providerId="ADAL" clId="{7DEAA663-3FA3-4BD1-8008-7E9953C05C2B}" dt="2023-04-18T13:53:16.745" v="332" actId="1076"/>
          <ac:grpSpMkLst>
            <pc:docMk/>
            <pc:sldMk cId="0" sldId="386"/>
            <ac:grpSpMk id="55300" creationId="{EFF8CD7E-F84F-48A5-9F0D-9C78767AD736}"/>
          </ac:grpSpMkLst>
        </pc:grpChg>
        <pc:grpChg chg="mod">
          <ac:chgData name="Secretariaat (Stichting SOM)" userId="a86f11f1-fb5f-4fb3-a8d6-7303c3983ccc" providerId="ADAL" clId="{7DEAA663-3FA3-4BD1-8008-7E9953C05C2B}" dt="2023-04-18T13:53:16.745" v="332" actId="1076"/>
          <ac:grpSpMkLst>
            <pc:docMk/>
            <pc:sldMk cId="0" sldId="386"/>
            <ac:grpSpMk id="55306" creationId="{D359F91D-6DE7-4D10-99A7-7580ABEFA41D}"/>
          </ac:grpSpMkLst>
        </pc:grpChg>
        <pc:grpChg chg="mod">
          <ac:chgData name="Secretariaat (Stichting SOM)" userId="a86f11f1-fb5f-4fb3-a8d6-7303c3983ccc" providerId="ADAL" clId="{7DEAA663-3FA3-4BD1-8008-7E9953C05C2B}" dt="2023-04-18T13:53:16.745" v="332" actId="1076"/>
          <ac:grpSpMkLst>
            <pc:docMk/>
            <pc:sldMk cId="0" sldId="386"/>
            <ac:grpSpMk id="55308" creationId="{C0BEFFF7-20F2-4857-80BA-C044E4440756}"/>
          </ac:grpSpMkLst>
        </pc:grpChg>
        <pc:grpChg chg="mod">
          <ac:chgData name="Secretariaat (Stichting SOM)" userId="a86f11f1-fb5f-4fb3-a8d6-7303c3983ccc" providerId="ADAL" clId="{7DEAA663-3FA3-4BD1-8008-7E9953C05C2B}" dt="2023-04-18T13:53:16.745" v="332" actId="1076"/>
          <ac:grpSpMkLst>
            <pc:docMk/>
            <pc:sldMk cId="0" sldId="386"/>
            <ac:grpSpMk id="55309" creationId="{FA4BC245-7DEF-4321-99E0-C330D3AA46EE}"/>
          </ac:grpSpMkLst>
        </pc:grpChg>
        <pc:grpChg chg="mod">
          <ac:chgData name="Secretariaat (Stichting SOM)" userId="a86f11f1-fb5f-4fb3-a8d6-7303c3983ccc" providerId="ADAL" clId="{7DEAA663-3FA3-4BD1-8008-7E9953C05C2B}" dt="2023-04-18T13:53:16.745" v="332" actId="1076"/>
          <ac:grpSpMkLst>
            <pc:docMk/>
            <pc:sldMk cId="0" sldId="386"/>
            <ac:grpSpMk id="55310" creationId="{F3B754F3-528A-4DB8-912E-AD8540EC8287}"/>
          </ac:grpSpMkLst>
        </pc:grpChg>
        <pc:grpChg chg="mod">
          <ac:chgData name="Secretariaat (Stichting SOM)" userId="a86f11f1-fb5f-4fb3-a8d6-7303c3983ccc" providerId="ADAL" clId="{7DEAA663-3FA3-4BD1-8008-7E9953C05C2B}" dt="2023-04-18T13:53:16.745" v="332" actId="1076"/>
          <ac:grpSpMkLst>
            <pc:docMk/>
            <pc:sldMk cId="0" sldId="386"/>
            <ac:grpSpMk id="55311" creationId="{67F21902-AD34-4011-85AA-4645E38D5AC3}"/>
          </ac:grpSpMkLst>
        </pc:grpChg>
        <pc:grpChg chg="mod">
          <ac:chgData name="Secretariaat (Stichting SOM)" userId="a86f11f1-fb5f-4fb3-a8d6-7303c3983ccc" providerId="ADAL" clId="{7DEAA663-3FA3-4BD1-8008-7E9953C05C2B}" dt="2023-04-18T13:53:16.745" v="332" actId="1076"/>
          <ac:grpSpMkLst>
            <pc:docMk/>
            <pc:sldMk cId="0" sldId="386"/>
            <ac:grpSpMk id="55312" creationId="{D9570835-FCE3-4EBC-8400-51F065216089}"/>
          </ac:grpSpMkLst>
        </pc:grpChg>
        <pc:grpChg chg="mod">
          <ac:chgData name="Secretariaat (Stichting SOM)" userId="a86f11f1-fb5f-4fb3-a8d6-7303c3983ccc" providerId="ADAL" clId="{7DEAA663-3FA3-4BD1-8008-7E9953C05C2B}" dt="2023-04-18T13:53:16.745" v="332" actId="1076"/>
          <ac:grpSpMkLst>
            <pc:docMk/>
            <pc:sldMk cId="0" sldId="386"/>
            <ac:grpSpMk id="55313" creationId="{F5F1AEED-0C57-432D-BB26-BF246ABAD335}"/>
          </ac:grpSpMkLst>
        </pc:grpChg>
        <pc:grpChg chg="mod">
          <ac:chgData name="Secretariaat (Stichting SOM)" userId="a86f11f1-fb5f-4fb3-a8d6-7303c3983ccc" providerId="ADAL" clId="{7DEAA663-3FA3-4BD1-8008-7E9953C05C2B}" dt="2023-04-18T13:53:16.745" v="332" actId="1076"/>
          <ac:grpSpMkLst>
            <pc:docMk/>
            <pc:sldMk cId="0" sldId="386"/>
            <ac:grpSpMk id="55314" creationId="{EB752D98-4B22-435A-8D88-5880941A3FBE}"/>
          </ac:grpSpMkLst>
        </pc:grpChg>
        <pc:grpChg chg="mod">
          <ac:chgData name="Secretariaat (Stichting SOM)" userId="a86f11f1-fb5f-4fb3-a8d6-7303c3983ccc" providerId="ADAL" clId="{7DEAA663-3FA3-4BD1-8008-7E9953C05C2B}" dt="2023-04-18T13:53:16.745" v="332" actId="1076"/>
          <ac:grpSpMkLst>
            <pc:docMk/>
            <pc:sldMk cId="0" sldId="386"/>
            <ac:grpSpMk id="55315" creationId="{EBDDE1EA-5A98-453F-9B89-3D315BBE4296}"/>
          </ac:grpSpMkLst>
        </pc:grpChg>
        <pc:grpChg chg="mod">
          <ac:chgData name="Secretariaat (Stichting SOM)" userId="a86f11f1-fb5f-4fb3-a8d6-7303c3983ccc" providerId="ADAL" clId="{7DEAA663-3FA3-4BD1-8008-7E9953C05C2B}" dt="2023-04-18T13:53:16.745" v="332" actId="1076"/>
          <ac:grpSpMkLst>
            <pc:docMk/>
            <pc:sldMk cId="0" sldId="386"/>
            <ac:grpSpMk id="55320" creationId="{F8026E7C-874E-4F05-935A-6DD332EBEB62}"/>
          </ac:grpSpMkLst>
        </pc:grpChg>
        <pc:grpChg chg="mod">
          <ac:chgData name="Secretariaat (Stichting SOM)" userId="a86f11f1-fb5f-4fb3-a8d6-7303c3983ccc" providerId="ADAL" clId="{7DEAA663-3FA3-4BD1-8008-7E9953C05C2B}" dt="2023-04-18T13:53:16.745" v="332" actId="1076"/>
          <ac:grpSpMkLst>
            <pc:docMk/>
            <pc:sldMk cId="0" sldId="386"/>
            <ac:grpSpMk id="55328" creationId="{4A16CF40-A25F-433F-88A5-98D6FF16A7DD}"/>
          </ac:grpSpMkLst>
        </pc:grpChg>
        <pc:grpChg chg="mod">
          <ac:chgData name="Secretariaat (Stichting SOM)" userId="a86f11f1-fb5f-4fb3-a8d6-7303c3983ccc" providerId="ADAL" clId="{7DEAA663-3FA3-4BD1-8008-7E9953C05C2B}" dt="2023-04-18T13:53:16.745" v="332" actId="1076"/>
          <ac:grpSpMkLst>
            <pc:docMk/>
            <pc:sldMk cId="0" sldId="386"/>
            <ac:grpSpMk id="55331" creationId="{6AFA1AFC-CC25-4A96-AD90-58EE7836319E}"/>
          </ac:grpSpMkLst>
        </pc:grpChg>
        <pc:grpChg chg="mod">
          <ac:chgData name="Secretariaat (Stichting SOM)" userId="a86f11f1-fb5f-4fb3-a8d6-7303c3983ccc" providerId="ADAL" clId="{7DEAA663-3FA3-4BD1-8008-7E9953C05C2B}" dt="2023-04-18T13:53:16.745" v="332" actId="1076"/>
          <ac:grpSpMkLst>
            <pc:docMk/>
            <pc:sldMk cId="0" sldId="386"/>
            <ac:grpSpMk id="55337" creationId="{55BBDABA-4AA4-4D31-B4FB-4644893BA5E6}"/>
          </ac:grpSpMkLst>
        </pc:grpChg>
      </pc:sldChg>
      <pc:sldChg chg="modSp mod">
        <pc:chgData name="Secretariaat (Stichting SOM)" userId="a86f11f1-fb5f-4fb3-a8d6-7303c3983ccc" providerId="ADAL" clId="{7DEAA663-3FA3-4BD1-8008-7E9953C05C2B}" dt="2023-04-18T11:32:29.603" v="35" actId="20577"/>
        <pc:sldMkLst>
          <pc:docMk/>
          <pc:sldMk cId="0" sldId="388"/>
        </pc:sldMkLst>
        <pc:spChg chg="mod">
          <ac:chgData name="Secretariaat (Stichting SOM)" userId="a86f11f1-fb5f-4fb3-a8d6-7303c3983ccc" providerId="ADAL" clId="{7DEAA663-3FA3-4BD1-8008-7E9953C05C2B}" dt="2023-04-18T11:32:29.603" v="35" actId="20577"/>
          <ac:spMkLst>
            <pc:docMk/>
            <pc:sldMk cId="0" sldId="388"/>
            <ac:spMk id="22531" creationId="{395532AD-3AB6-4AC1-A27A-85FCE35F1977}"/>
          </ac:spMkLst>
        </pc:spChg>
      </pc:sldChg>
      <pc:sldChg chg="modSp mod">
        <pc:chgData name="Secretariaat (Stichting SOM)" userId="a86f11f1-fb5f-4fb3-a8d6-7303c3983ccc" providerId="ADAL" clId="{7DEAA663-3FA3-4BD1-8008-7E9953C05C2B}" dt="2023-04-18T13:54:04.209" v="339" actId="6549"/>
        <pc:sldMkLst>
          <pc:docMk/>
          <pc:sldMk cId="0" sldId="396"/>
        </pc:sldMkLst>
        <pc:spChg chg="mod">
          <ac:chgData name="Secretariaat (Stichting SOM)" userId="a86f11f1-fb5f-4fb3-a8d6-7303c3983ccc" providerId="ADAL" clId="{7DEAA663-3FA3-4BD1-8008-7E9953C05C2B}" dt="2023-04-18T13:54:04.209" v="339" actId="6549"/>
          <ac:spMkLst>
            <pc:docMk/>
            <pc:sldMk cId="0" sldId="396"/>
            <ac:spMk id="73731" creationId="{A17C94DB-C79B-4CD8-B097-3ADC0713EA20}"/>
          </ac:spMkLst>
        </pc:spChg>
      </pc:sldChg>
      <pc:sldChg chg="modSp mod">
        <pc:chgData name="Secretariaat (Stichting SOM)" userId="a86f11f1-fb5f-4fb3-a8d6-7303c3983ccc" providerId="ADAL" clId="{7DEAA663-3FA3-4BD1-8008-7E9953C05C2B}" dt="2023-04-18T12:15:12.300" v="136" actId="6549"/>
        <pc:sldMkLst>
          <pc:docMk/>
          <pc:sldMk cId="1786235818" sldId="397"/>
        </pc:sldMkLst>
        <pc:spChg chg="mod">
          <ac:chgData name="Secretariaat (Stichting SOM)" userId="a86f11f1-fb5f-4fb3-a8d6-7303c3983ccc" providerId="ADAL" clId="{7DEAA663-3FA3-4BD1-8008-7E9953C05C2B}" dt="2023-04-18T11:42:00.823" v="76" actId="20577"/>
          <ac:spMkLst>
            <pc:docMk/>
            <pc:sldMk cId="1786235818" sldId="397"/>
            <ac:spMk id="2" creationId="{3CD622B8-D7F3-4419-A0BF-6A0763A08626}"/>
          </ac:spMkLst>
        </pc:spChg>
        <pc:graphicFrameChg chg="modGraphic">
          <ac:chgData name="Secretariaat (Stichting SOM)" userId="a86f11f1-fb5f-4fb3-a8d6-7303c3983ccc" providerId="ADAL" clId="{7DEAA663-3FA3-4BD1-8008-7E9953C05C2B}" dt="2023-04-18T12:15:12.300" v="136" actId="6549"/>
          <ac:graphicFrameMkLst>
            <pc:docMk/>
            <pc:sldMk cId="1786235818" sldId="397"/>
            <ac:graphicFrameMk id="4" creationId="{F2438CC6-EC3D-4B3B-96E2-D4E9C8CC7F82}"/>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C7D2C54-4F16-46F5-BA18-0D59CFCD4089}"/>
              </a:ext>
            </a:extLst>
          </p:cNvPr>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65539" name="Rectangle 3">
            <a:extLst>
              <a:ext uri="{FF2B5EF4-FFF2-40B4-BE49-F238E27FC236}">
                <a16:creationId xmlns:a16="http://schemas.microsoft.com/office/drawing/2014/main" id="{E5B50259-BA87-4082-9BE8-1491F373A8F3}"/>
              </a:ext>
            </a:extLst>
          </p:cNvPr>
          <p:cNvSpPr>
            <a:spLocks noGrp="1" noChangeArrowheads="1"/>
          </p:cNvSpPr>
          <p:nvPr>
            <p:ph type="dt" sz="quarter" idx="1"/>
          </p:nvPr>
        </p:nvSpPr>
        <p:spPr bwMode="auto">
          <a:xfrm>
            <a:off x="3775075"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p>
        </p:txBody>
      </p:sp>
      <p:sp>
        <p:nvSpPr>
          <p:cNvPr id="65540" name="Rectangle 4">
            <a:extLst>
              <a:ext uri="{FF2B5EF4-FFF2-40B4-BE49-F238E27FC236}">
                <a16:creationId xmlns:a16="http://schemas.microsoft.com/office/drawing/2014/main" id="{4E5EF826-A3D1-4228-A4A9-A611EA8750E5}"/>
              </a:ext>
            </a:extLst>
          </p:cNvPr>
          <p:cNvSpPr>
            <a:spLocks noGrp="1" noChangeArrowheads="1"/>
          </p:cNvSpPr>
          <p:nvPr>
            <p:ph type="ftr" sz="quarter" idx="2"/>
          </p:nvPr>
        </p:nvSpPr>
        <p:spPr bwMode="auto">
          <a:xfrm>
            <a:off x="0" y="942975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p>
        </p:txBody>
      </p:sp>
      <p:sp>
        <p:nvSpPr>
          <p:cNvPr id="65541" name="Rectangle 5">
            <a:extLst>
              <a:ext uri="{FF2B5EF4-FFF2-40B4-BE49-F238E27FC236}">
                <a16:creationId xmlns:a16="http://schemas.microsoft.com/office/drawing/2014/main" id="{12C84BEB-FC56-4D9E-8308-021D67645C0C}"/>
              </a:ext>
            </a:extLst>
          </p:cNvPr>
          <p:cNvSpPr>
            <a:spLocks noGrp="1" noChangeArrowheads="1"/>
          </p:cNvSpPr>
          <p:nvPr>
            <p:ph type="sldNum" sz="quarter" idx="3"/>
          </p:nvPr>
        </p:nvSpPr>
        <p:spPr bwMode="auto">
          <a:xfrm>
            <a:off x="3775075" y="942975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28A7AB-7173-4360-83CE-D5A18605E526}" type="slidenum">
              <a:rPr lang="nl-NL" altLang="nl-NL"/>
              <a:pPr>
                <a:defRPr/>
              </a:pPr>
              <a:t>‹nr.›</a:t>
            </a:fld>
            <a:endParaRPr lang="nl-NL" altLang="nl-NL"/>
          </a:p>
        </p:txBody>
      </p:sp>
    </p:spTree>
    <p:extLst>
      <p:ext uri="{BB962C8B-B14F-4D97-AF65-F5344CB8AC3E}">
        <p14:creationId xmlns:p14="http://schemas.microsoft.com/office/powerpoint/2010/main" val="1715634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235B814-110E-4D4B-9D65-50BE75B32FAD}"/>
              </a:ext>
            </a:extLst>
          </p:cNvPr>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p>
        </p:txBody>
      </p:sp>
      <p:sp>
        <p:nvSpPr>
          <p:cNvPr id="5123" name="Rectangle 3">
            <a:extLst>
              <a:ext uri="{FF2B5EF4-FFF2-40B4-BE49-F238E27FC236}">
                <a16:creationId xmlns:a16="http://schemas.microsoft.com/office/drawing/2014/main" id="{D13B4958-3E40-4330-8E92-FDBF9BE9614A}"/>
              </a:ext>
            </a:extLst>
          </p:cNvPr>
          <p:cNvSpPr>
            <a:spLocks noGrp="1" noChangeArrowheads="1"/>
          </p:cNvSpPr>
          <p:nvPr>
            <p:ph type="dt" idx="1"/>
          </p:nvPr>
        </p:nvSpPr>
        <p:spPr bwMode="auto">
          <a:xfrm>
            <a:off x="3775075"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p>
        </p:txBody>
      </p:sp>
      <p:sp>
        <p:nvSpPr>
          <p:cNvPr id="2052" name="Rectangle 4">
            <a:extLst>
              <a:ext uri="{FF2B5EF4-FFF2-40B4-BE49-F238E27FC236}">
                <a16:creationId xmlns:a16="http://schemas.microsoft.com/office/drawing/2014/main" id="{4AF52887-9E42-4B10-A867-8005BE03C96B}"/>
              </a:ext>
            </a:extLst>
          </p:cNvPr>
          <p:cNvSpPr>
            <a:spLocks noGrp="1" noRot="1" noChangeAspect="1" noChangeArrowheads="1" noTextEdit="1"/>
          </p:cNvSpPr>
          <p:nvPr>
            <p:ph type="sldImg" idx="2"/>
          </p:nvPr>
        </p:nvSpPr>
        <p:spPr bwMode="auto">
          <a:xfrm>
            <a:off x="850900"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69985259-1F53-4D79-9D1A-16E55C17AAA3}"/>
              </a:ext>
            </a:extLst>
          </p:cNvPr>
          <p:cNvSpPr>
            <a:spLocks noGrp="1" noChangeArrowheads="1"/>
          </p:cNvSpPr>
          <p:nvPr>
            <p:ph type="body" sz="quarter" idx="3"/>
          </p:nvPr>
        </p:nvSpPr>
        <p:spPr bwMode="auto">
          <a:xfrm>
            <a:off x="889000" y="4714875"/>
            <a:ext cx="488473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5126" name="Rectangle 6">
            <a:extLst>
              <a:ext uri="{FF2B5EF4-FFF2-40B4-BE49-F238E27FC236}">
                <a16:creationId xmlns:a16="http://schemas.microsoft.com/office/drawing/2014/main" id="{2996DA2C-447A-47CD-AF77-00AC055E7421}"/>
              </a:ext>
            </a:extLst>
          </p:cNvPr>
          <p:cNvSpPr>
            <a:spLocks noGrp="1" noChangeArrowheads="1"/>
          </p:cNvSpPr>
          <p:nvPr>
            <p:ph type="ftr" sz="quarter" idx="4"/>
          </p:nvPr>
        </p:nvSpPr>
        <p:spPr bwMode="auto">
          <a:xfrm>
            <a:off x="0" y="942975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p>
        </p:txBody>
      </p:sp>
      <p:sp>
        <p:nvSpPr>
          <p:cNvPr id="5127" name="Rectangle 7">
            <a:extLst>
              <a:ext uri="{FF2B5EF4-FFF2-40B4-BE49-F238E27FC236}">
                <a16:creationId xmlns:a16="http://schemas.microsoft.com/office/drawing/2014/main" id="{2D37DB8D-D754-4142-9DA9-7704EC90E8E4}"/>
              </a:ext>
            </a:extLst>
          </p:cNvPr>
          <p:cNvSpPr>
            <a:spLocks noGrp="1" noChangeArrowheads="1"/>
          </p:cNvSpPr>
          <p:nvPr>
            <p:ph type="sldNum" sz="quarter" idx="5"/>
          </p:nvPr>
        </p:nvSpPr>
        <p:spPr bwMode="auto">
          <a:xfrm>
            <a:off x="3775075" y="942975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704371-2E00-4641-925D-1FBB1EBCA44C}" type="slidenum">
              <a:rPr lang="nl-NL" altLang="nl-NL"/>
              <a:pPr>
                <a:defRPr/>
              </a:pPr>
              <a:t>‹nr.›</a:t>
            </a:fld>
            <a:endParaRPr lang="nl-NL" altLang="nl-NL"/>
          </a:p>
        </p:txBody>
      </p:sp>
    </p:spTree>
    <p:extLst>
      <p:ext uri="{BB962C8B-B14F-4D97-AF65-F5344CB8AC3E}">
        <p14:creationId xmlns:p14="http://schemas.microsoft.com/office/powerpoint/2010/main" val="2015448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ACE70C4-E6DE-4879-B124-814BFE71545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8DF612-65A6-40FF-8348-030905E184DC}" type="slidenum">
              <a:rPr lang="nl-NL" altLang="nl-NL" smtClean="0"/>
              <a:pPr>
                <a:spcBef>
                  <a:spcPct val="0"/>
                </a:spcBef>
              </a:pPr>
              <a:t>1</a:t>
            </a:fld>
            <a:endParaRPr lang="nl-NL" altLang="nl-NL"/>
          </a:p>
        </p:txBody>
      </p:sp>
      <p:sp>
        <p:nvSpPr>
          <p:cNvPr id="5123" name="Rectangle 1026">
            <a:extLst>
              <a:ext uri="{FF2B5EF4-FFF2-40B4-BE49-F238E27FC236}">
                <a16:creationId xmlns:a16="http://schemas.microsoft.com/office/drawing/2014/main" id="{EF63CFEA-2E6F-492F-9FD8-439C47764CEC}"/>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B1A58E96-E2A5-4959-9FD8-D75C33221FC1}"/>
              </a:ext>
            </a:extLst>
          </p:cNvPr>
          <p:cNvSpPr>
            <a:spLocks noGrp="1" noChangeArrowheads="1"/>
          </p:cNvSpPr>
          <p:nvPr>
            <p:ph type="body" idx="1"/>
          </p:nvPr>
        </p:nvSpPr>
        <p:spPr>
          <a:noFill/>
        </p:spPr>
        <p:txBody>
          <a:bodyPr/>
          <a:lstStyle/>
          <a:p>
            <a:pPr algn="ctr" eaLnBrk="1" hangingPunct="1"/>
            <a:endParaRPr lang="nl-NL" altLang="nl-NL" sz="2400" b="1" dirty="0">
              <a:latin typeface="Comic Sans MS" panose="030F0702030302020204" pitchFamily="66" charset="0"/>
            </a:endParaRPr>
          </a:p>
        </p:txBody>
      </p:sp>
    </p:spTree>
    <p:extLst>
      <p:ext uri="{BB962C8B-B14F-4D97-AF65-F5344CB8AC3E}">
        <p14:creationId xmlns:p14="http://schemas.microsoft.com/office/powerpoint/2010/main" val="72697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84C22E4-E5AD-436C-87FA-52D649EEFBB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2FF7F8-3AA2-4659-BEBA-1D69BF2FA0DC}" type="slidenum">
              <a:rPr lang="nl-NL" altLang="nl-NL" smtClean="0"/>
              <a:pPr>
                <a:spcBef>
                  <a:spcPct val="0"/>
                </a:spcBef>
              </a:pPr>
              <a:t>14</a:t>
            </a:fld>
            <a:endParaRPr lang="nl-NL" altLang="nl-NL"/>
          </a:p>
        </p:txBody>
      </p:sp>
      <p:sp>
        <p:nvSpPr>
          <p:cNvPr id="48131" name="Rectangle 2">
            <a:extLst>
              <a:ext uri="{FF2B5EF4-FFF2-40B4-BE49-F238E27FC236}">
                <a16:creationId xmlns:a16="http://schemas.microsoft.com/office/drawing/2014/main" id="{F3A8441D-832E-48EE-8F3B-BD1AC8399B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CB48A47-526D-416C-8AF9-312C54203CA7}"/>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Van extra begeleiding is sprake als (uitzonderingen daargelaten): </a:t>
            </a:r>
          </a:p>
          <a:p>
            <a:pPr eaLnBrk="1" hangingPunct="1"/>
            <a:endParaRPr lang="nl-NL" altLang="nl-NL" dirty="0">
              <a:latin typeface="Comic Sans MS" panose="030F0702030302020204" pitchFamily="66" charset="0"/>
            </a:endParaRPr>
          </a:p>
          <a:p>
            <a:pPr eaLnBrk="1" hangingPunct="1">
              <a:buFontTx/>
              <a:buChar char="-"/>
            </a:pPr>
            <a:r>
              <a:rPr lang="nl-NL" altLang="nl-NL" dirty="0">
                <a:latin typeface="Comic Sans MS" panose="030F0702030302020204" pitchFamily="66" charset="0"/>
              </a:rPr>
              <a:t> IQ tussen 75 en 90 in combinatie met een achterstand van 1 ½ tot 3 leerjaren op 2 van de volgende 4 vakgebieden: technisch lezen, spelling, begrijpend lezen en rekenen.</a:t>
            </a:r>
          </a:p>
          <a:p>
            <a:pPr eaLnBrk="1" hangingPunct="1">
              <a:buFontTx/>
              <a:buChar char="-"/>
            </a:pPr>
            <a:endParaRPr lang="nl-NL" altLang="nl-NL" dirty="0">
              <a:latin typeface="Comic Sans MS" panose="030F0702030302020204" pitchFamily="66" charset="0"/>
            </a:endParaRPr>
          </a:p>
          <a:p>
            <a:pPr eaLnBrk="1" hangingPunct="1">
              <a:buFontTx/>
              <a:buChar char="-"/>
            </a:pPr>
            <a:r>
              <a:rPr lang="nl-NL" altLang="nl-NL" dirty="0">
                <a:latin typeface="Comic Sans MS" panose="030F0702030302020204" pitchFamily="66" charset="0"/>
              </a:rPr>
              <a:t> IQ meer dan 90 in combinatie met een achterstand van 1 ½ tot 3 leerjaren op 2 van de volgende 4 vakgebieden: technisch lezen, spelling, begrijpend lezen en rekenen Daarbij moet uit minstens twee testen blijken dat uw kind ook sociaal-emotioneel problemen heeft. Te denken valt aan faalangst, motivatiegebrek, laag doorzettingsvermogen etc.</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Sinds</a:t>
            </a:r>
            <a:r>
              <a:rPr lang="nl-NL" altLang="nl-NL" baseline="0" dirty="0">
                <a:latin typeface="Comic Sans MS" panose="030F0702030302020204" pitchFamily="66" charset="0"/>
              </a:rPr>
              <a:t> enkele jaren worden de LWO middelen vanuit het samenwerkingsverband direct aan de scholen gegeven. De scholen bieden daar ondersteuning voor aan. </a:t>
            </a:r>
            <a:endParaRPr lang="nl-NL" altLang="nl-NL" dirty="0">
              <a:latin typeface="Comic Sans MS" panose="030F0702030302020204" pitchFamily="66" charset="0"/>
            </a:endParaRPr>
          </a:p>
        </p:txBody>
      </p:sp>
    </p:spTree>
    <p:extLst>
      <p:ext uri="{BB962C8B-B14F-4D97-AF65-F5344CB8AC3E}">
        <p14:creationId xmlns:p14="http://schemas.microsoft.com/office/powerpoint/2010/main" val="184387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F454786-C94D-4558-9C3D-8C96BF04074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40D593-6C8E-4DE3-8202-6EB48C00D936}" type="slidenum">
              <a:rPr lang="nl-NL" altLang="nl-NL" smtClean="0"/>
              <a:pPr>
                <a:spcBef>
                  <a:spcPct val="0"/>
                </a:spcBef>
              </a:pPr>
              <a:t>15</a:t>
            </a:fld>
            <a:endParaRPr lang="nl-NL" altLang="nl-NL"/>
          </a:p>
        </p:txBody>
      </p:sp>
      <p:sp>
        <p:nvSpPr>
          <p:cNvPr id="50179" name="Rectangle 2">
            <a:extLst>
              <a:ext uri="{FF2B5EF4-FFF2-40B4-BE49-F238E27FC236}">
                <a16:creationId xmlns:a16="http://schemas.microsoft.com/office/drawing/2014/main" id="{B5489FD9-DA80-4967-A8C9-CF743151DEB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4B693D8-6194-4A14-89B8-4B6865253097}"/>
              </a:ext>
            </a:extLst>
          </p:cNvPr>
          <p:cNvSpPr>
            <a:spLocks noGrp="1" noChangeArrowheads="1"/>
          </p:cNvSpPr>
          <p:nvPr>
            <p:ph type="body" idx="1"/>
          </p:nvPr>
        </p:nvSpPr>
        <p:spPr>
          <a:noFill/>
        </p:spPr>
        <p:txBody>
          <a:bodyPr/>
          <a:lstStyle/>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Of een leerling naar de Pomona kan, wordt bepaald door een onafhankelijke commissie,</a:t>
            </a:r>
            <a:r>
              <a:rPr lang="nl-NL" altLang="nl-NL" baseline="0" dirty="0">
                <a:latin typeface="Comic Sans MS" panose="030F0702030302020204" pitchFamily="66" charset="0"/>
              </a:rPr>
              <a:t> de commissie toelaatbaarheid. Zij geven hiervoor een arrangement af.</a:t>
            </a:r>
            <a:endParaRPr lang="nl-NL" altLang="nl-NL" dirty="0">
              <a:latin typeface="Comic Sans MS" panose="030F0702030302020204" pitchFamily="66" charset="0"/>
            </a:endParaRPr>
          </a:p>
        </p:txBody>
      </p:sp>
    </p:spTree>
    <p:extLst>
      <p:ext uri="{BB962C8B-B14F-4D97-AF65-F5344CB8AC3E}">
        <p14:creationId xmlns:p14="http://schemas.microsoft.com/office/powerpoint/2010/main" val="87496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1423094-DA8E-49CD-86CA-2F4B1D9C75C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00615B-6244-4900-A4F2-E9B3F282C20C}" type="slidenum">
              <a:rPr lang="nl-NL" altLang="nl-NL" smtClean="0"/>
              <a:pPr>
                <a:spcBef>
                  <a:spcPct val="0"/>
                </a:spcBef>
              </a:pPr>
              <a:t>16</a:t>
            </a:fld>
            <a:endParaRPr lang="nl-NL" altLang="nl-NL"/>
          </a:p>
        </p:txBody>
      </p:sp>
      <p:sp>
        <p:nvSpPr>
          <p:cNvPr id="54275" name="Rectangle 2">
            <a:extLst>
              <a:ext uri="{FF2B5EF4-FFF2-40B4-BE49-F238E27FC236}">
                <a16:creationId xmlns:a16="http://schemas.microsoft.com/office/drawing/2014/main" id="{4FA91DAB-FF53-4D29-81AD-2C8A891171EA}"/>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201703D-6972-4336-A148-D28C71BD8F96}"/>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Vooral veel theorievakken. Natuurlijk ook wel andere vakken in de basisvorming zoals muziek, Techniek e.d.</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Studiehuis: </a:t>
            </a:r>
          </a:p>
          <a:p>
            <a:pPr eaLnBrk="1" hangingPunct="1"/>
            <a:r>
              <a:rPr lang="nl-NL" altLang="nl-NL" dirty="0">
                <a:latin typeface="Comic Sans MS" panose="030F0702030302020204" pitchFamily="66" charset="0"/>
              </a:rPr>
              <a:t>Naast klassikale lessen, krijgen de leerlingen begeleidingslessen en zelfstudie onder toezicht. De leerstof wordt ook toegepast in praktische situaties. De leerlingen moeten uitgebreide opdrachten uitvoeren met behulp van internet e.d. </a:t>
            </a:r>
          </a:p>
          <a:p>
            <a:pPr eaLnBrk="1" hangingPunct="1"/>
            <a:r>
              <a:rPr lang="nl-NL" altLang="nl-NL" dirty="0">
                <a:latin typeface="Comic Sans MS" panose="030F0702030302020204" pitchFamily="66" charset="0"/>
              </a:rPr>
              <a:t>De cijfers die leerlingen behalen in klas 4 tellen ook mee voor het examen in klas 5. </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Leerlingen doen examen in een aantal vakken, profiel afhankelijk. Afhankelijk van het te kiezen profiel is een aantal vakken verplicht, waaronder Nederlands en Engels. Verder kunnen ze uit een groot aantal vakken kiezen zoals Frans, Geschiedenis, Wiskunde A of B etc. </a:t>
            </a:r>
          </a:p>
        </p:txBody>
      </p:sp>
    </p:spTree>
    <p:extLst>
      <p:ext uri="{BB962C8B-B14F-4D97-AF65-F5344CB8AC3E}">
        <p14:creationId xmlns:p14="http://schemas.microsoft.com/office/powerpoint/2010/main" val="24356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144D8B3-E867-486A-AD09-7B49E22A8A2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E90921-5579-4346-9DEA-DE8EC0047B98}" type="slidenum">
              <a:rPr lang="nl-NL" altLang="nl-NL" smtClean="0"/>
              <a:pPr>
                <a:spcBef>
                  <a:spcPct val="0"/>
                </a:spcBef>
              </a:pPr>
              <a:t>17</a:t>
            </a:fld>
            <a:endParaRPr lang="nl-NL" altLang="nl-NL"/>
          </a:p>
        </p:txBody>
      </p:sp>
      <p:sp>
        <p:nvSpPr>
          <p:cNvPr id="58371" name="Rectangle 2">
            <a:extLst>
              <a:ext uri="{FF2B5EF4-FFF2-40B4-BE49-F238E27FC236}">
                <a16:creationId xmlns:a16="http://schemas.microsoft.com/office/drawing/2014/main" id="{40706725-8763-4D67-9E7E-A109CF842A7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C5585A0-CEEF-4A68-ACDB-D2B2C4CA5288}"/>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Ook weer veel theorievakken, maar dan op een nog hoger niveau. Natuurlijk ook zoals bij de HAVO wel andere vakken in de basisvorming zoals tekenen, informatiekunde, verzorging e.d.</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Studiehuis: </a:t>
            </a:r>
          </a:p>
          <a:p>
            <a:pPr eaLnBrk="1" hangingPunct="1"/>
            <a:r>
              <a:rPr lang="nl-NL" altLang="nl-NL" dirty="0">
                <a:latin typeface="Comic Sans MS" panose="030F0702030302020204" pitchFamily="66" charset="0"/>
              </a:rPr>
              <a:t>De opbouw is hetzelfde als bij de HAVO. </a:t>
            </a:r>
          </a:p>
          <a:p>
            <a:pPr eaLnBrk="1" hangingPunct="1"/>
            <a:r>
              <a:rPr lang="nl-NL" altLang="nl-NL" dirty="0">
                <a:latin typeface="Comic Sans MS" panose="030F0702030302020204" pitchFamily="66" charset="0"/>
              </a:rPr>
              <a:t>De cijfers die leerlingen behalen in klas 4 en 5 tellen ook mee voor het examen in klas 6. </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Leerlingen doen examen in een aantal  vakken, afhankelijk van het profiel. Afhankelijk van het te kiezen profiel is een aantal vakken verplicht, waaronder Nederlands en Engels. Verder kunnen ze uit een groot aantal vakken kiezen zoals Frans, Geschiedenis, Wiskunde A of B etc. </a:t>
            </a:r>
          </a:p>
          <a:p>
            <a:pPr eaLnBrk="1" hangingPunct="1"/>
            <a:r>
              <a:rPr lang="nl-NL" altLang="nl-NL" dirty="0">
                <a:latin typeface="Comic Sans MS" panose="030F0702030302020204" pitchFamily="66" charset="0"/>
              </a:rPr>
              <a:t>De leerlingen die op het Gymnasium zitten, krijgen ook lessen Latijn of Grieks. Zij moeten hierin ook examen doen.</a:t>
            </a:r>
          </a:p>
        </p:txBody>
      </p:sp>
    </p:spTree>
    <p:extLst>
      <p:ext uri="{BB962C8B-B14F-4D97-AF65-F5344CB8AC3E}">
        <p14:creationId xmlns:p14="http://schemas.microsoft.com/office/powerpoint/2010/main" val="2245025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C392F08-3E69-4A51-B999-5E2FEF0D5167}"/>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CFE035B-0F1B-4747-BA93-98C477F176FF}"/>
              </a:ext>
            </a:extLst>
          </p:cNvPr>
          <p:cNvSpPr>
            <a:spLocks noGrp="1" noChangeArrowheads="1"/>
          </p:cNvSpPr>
          <p:nvPr>
            <p:ph type="body" idx="1"/>
          </p:nvPr>
        </p:nvSpPr>
        <p:spPr>
          <a:noFill/>
        </p:spPr>
        <p:txBody>
          <a:bodyPr/>
          <a:lstStyle/>
          <a:p>
            <a:endParaRPr lang="nl-NL" altLang="nl-NL" dirty="0"/>
          </a:p>
        </p:txBody>
      </p:sp>
    </p:spTree>
    <p:extLst>
      <p:ext uri="{BB962C8B-B14F-4D97-AF65-F5344CB8AC3E}">
        <p14:creationId xmlns:p14="http://schemas.microsoft.com/office/powerpoint/2010/main" val="2380472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9833D4C-3404-4586-A6DA-579EA86DEEC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1A77AF-92E3-428E-874A-EA7017B962B4}" type="slidenum">
              <a:rPr lang="nl-NL" altLang="nl-NL" smtClean="0"/>
              <a:pPr>
                <a:spcBef>
                  <a:spcPct val="0"/>
                </a:spcBef>
              </a:pPr>
              <a:t>19</a:t>
            </a:fld>
            <a:endParaRPr lang="nl-NL" altLang="nl-NL"/>
          </a:p>
        </p:txBody>
      </p:sp>
      <p:sp>
        <p:nvSpPr>
          <p:cNvPr id="74755" name="Rectangle 2">
            <a:extLst>
              <a:ext uri="{FF2B5EF4-FFF2-40B4-BE49-F238E27FC236}">
                <a16:creationId xmlns:a16="http://schemas.microsoft.com/office/drawing/2014/main" id="{BB10BEF3-76B0-4E83-AF7A-A61A778EE87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9B39B902-B2AF-44CC-87A7-B827A36350C5}"/>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We laten hierbij de scholen van het voortgezet onderwijs die onder het Samenwerkingsverband Brabantse Wal vallen (gemeente Bergen op Zoom, Woensdrecht en Steenbergen).</a:t>
            </a:r>
          </a:p>
        </p:txBody>
      </p:sp>
    </p:spTree>
    <p:extLst>
      <p:ext uri="{BB962C8B-B14F-4D97-AF65-F5344CB8AC3E}">
        <p14:creationId xmlns:p14="http://schemas.microsoft.com/office/powerpoint/2010/main" val="3843118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a:extLst>
              <a:ext uri="{FF2B5EF4-FFF2-40B4-BE49-F238E27FC236}">
                <a16:creationId xmlns:a16="http://schemas.microsoft.com/office/drawing/2014/main" id="{9FD66A1F-AEA8-4F98-803C-A97FF6813E0C}"/>
              </a:ext>
            </a:extLst>
          </p:cNvPr>
          <p:cNvSpPr>
            <a:spLocks noGrp="1" noRot="1" noChangeAspect="1" noTextEdit="1"/>
          </p:cNvSpPr>
          <p:nvPr>
            <p:ph type="sldImg"/>
          </p:nvPr>
        </p:nvSpPr>
        <p:spPr>
          <a:ln/>
        </p:spPr>
      </p:sp>
      <p:sp>
        <p:nvSpPr>
          <p:cNvPr id="66563" name="Tijdelijke aanduiding voor notities 2">
            <a:extLst>
              <a:ext uri="{FF2B5EF4-FFF2-40B4-BE49-F238E27FC236}">
                <a16:creationId xmlns:a16="http://schemas.microsoft.com/office/drawing/2014/main" id="{CA602063-341B-4146-8598-0D2D67975BCB}"/>
              </a:ext>
            </a:extLst>
          </p:cNvPr>
          <p:cNvSpPr>
            <a:spLocks noGrp="1"/>
          </p:cNvSpPr>
          <p:nvPr>
            <p:ph type="body" idx="1"/>
          </p:nvPr>
        </p:nvSpPr>
        <p:spPr>
          <a:noFill/>
        </p:spPr>
        <p:txBody>
          <a:bodyPr/>
          <a:lstStyle/>
          <a:p>
            <a:r>
              <a:rPr lang="nl-NL" altLang="nl-NL" dirty="0"/>
              <a:t>Let op: Multidisciplinair overleg: leg uit welke collega’s op school zijn betrokken bij het samenstellen van het schooladvies.</a:t>
            </a:r>
          </a:p>
        </p:txBody>
      </p:sp>
      <p:sp>
        <p:nvSpPr>
          <p:cNvPr id="66564" name="Tijdelijke aanduiding voor dianummer 3">
            <a:extLst>
              <a:ext uri="{FF2B5EF4-FFF2-40B4-BE49-F238E27FC236}">
                <a16:creationId xmlns:a16="http://schemas.microsoft.com/office/drawing/2014/main" id="{5EDBC86B-41D2-4AFB-8EBB-C4E10F7975CA}"/>
              </a:ext>
            </a:extLst>
          </p:cNvPr>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82DC0B-C903-45B8-AABB-6FBCF96040A1}" type="slidenum">
              <a:rPr lang="nl-NL" altLang="nl-NL" smtClean="0"/>
              <a:pPr>
                <a:spcBef>
                  <a:spcPct val="0"/>
                </a:spcBef>
              </a:pPr>
              <a:t>21</a:t>
            </a:fld>
            <a:endParaRPr lang="nl-NL" altLang="nl-NL"/>
          </a:p>
        </p:txBody>
      </p:sp>
    </p:spTree>
    <p:extLst>
      <p:ext uri="{BB962C8B-B14F-4D97-AF65-F5344CB8AC3E}">
        <p14:creationId xmlns:p14="http://schemas.microsoft.com/office/powerpoint/2010/main" val="1064239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7123EC1-4140-4C75-8421-249BC330822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81B487-F7F2-4D3A-BBE6-F71316A3ADC5}" type="slidenum">
              <a:rPr lang="nl-NL" altLang="nl-NL" smtClean="0"/>
              <a:pPr>
                <a:spcBef>
                  <a:spcPct val="0"/>
                </a:spcBef>
              </a:pPr>
              <a:t>22</a:t>
            </a:fld>
            <a:endParaRPr lang="nl-NL" altLang="nl-NL"/>
          </a:p>
        </p:txBody>
      </p:sp>
      <p:sp>
        <p:nvSpPr>
          <p:cNvPr id="72707" name="Rectangle 2">
            <a:extLst>
              <a:ext uri="{FF2B5EF4-FFF2-40B4-BE49-F238E27FC236}">
                <a16:creationId xmlns:a16="http://schemas.microsoft.com/office/drawing/2014/main" id="{6A5137D3-2A4C-40BE-B254-DC2A90EF6215}"/>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33E10AA8-1E60-4EEC-BA44-3EF1C555EB46}"/>
              </a:ext>
            </a:extLst>
          </p:cNvPr>
          <p:cNvSpPr>
            <a:spLocks noGrp="1" noChangeArrowheads="1"/>
          </p:cNvSpPr>
          <p:nvPr>
            <p:ph type="body" idx="1"/>
          </p:nvPr>
        </p:nvSpPr>
        <p:spPr>
          <a:noFill/>
        </p:spPr>
        <p:txBody>
          <a:bodyPr/>
          <a:lstStyle/>
          <a:p>
            <a:pPr eaLnBrk="1" hangingPunct="1"/>
            <a:endParaRPr lang="nl-NL" altLang="nl-NL" i="1" dirty="0">
              <a:latin typeface="Comic Sans MS" panose="030F0702030302020204" pitchFamily="66" charset="0"/>
            </a:endParaRPr>
          </a:p>
        </p:txBody>
      </p:sp>
    </p:spTree>
    <p:extLst>
      <p:ext uri="{BB962C8B-B14F-4D97-AF65-F5344CB8AC3E}">
        <p14:creationId xmlns:p14="http://schemas.microsoft.com/office/powerpoint/2010/main" val="54621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2DADAE7-7DD2-49D0-AF85-D73C8B8B034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AB6DB0-F658-4C76-86D4-0CA7F8988FF9}" type="slidenum">
              <a:rPr lang="nl-NL" altLang="nl-NL" smtClean="0"/>
              <a:pPr>
                <a:spcBef>
                  <a:spcPct val="0"/>
                </a:spcBef>
              </a:pPr>
              <a:t>23</a:t>
            </a:fld>
            <a:endParaRPr lang="nl-NL" altLang="nl-NL"/>
          </a:p>
        </p:txBody>
      </p:sp>
      <p:sp>
        <p:nvSpPr>
          <p:cNvPr id="76803" name="Rectangle 2">
            <a:extLst>
              <a:ext uri="{FF2B5EF4-FFF2-40B4-BE49-F238E27FC236}">
                <a16:creationId xmlns:a16="http://schemas.microsoft.com/office/drawing/2014/main" id="{F15B1CDB-2975-4A66-815F-A4B70FDA9828}"/>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4F949E7B-0173-4558-9673-44DE18A56DDB}"/>
              </a:ext>
            </a:extLst>
          </p:cNvPr>
          <p:cNvSpPr>
            <a:spLocks noGrp="1" noChangeArrowheads="1"/>
          </p:cNvSpPr>
          <p:nvPr>
            <p:ph type="body" idx="1"/>
          </p:nvPr>
        </p:nvSpPr>
        <p:spPr>
          <a:noFill/>
        </p:spPr>
        <p:txBody>
          <a:bodyPr/>
          <a:lstStyle/>
          <a:p>
            <a:pPr eaLnBrk="1" hangingPunct="1"/>
            <a:r>
              <a:rPr lang="nl-NL" altLang="nl-NL" i="1" dirty="0">
                <a:latin typeface="Comic Sans MS" panose="030F0702030302020204" pitchFamily="66" charset="0"/>
              </a:rPr>
              <a:t>Vult u a.u.b. zelf aan met de data die van toepassing zijn voor uw school.</a:t>
            </a:r>
          </a:p>
          <a:p>
            <a:pPr eaLnBrk="1" hangingPunct="1"/>
            <a:endParaRPr lang="nl-NL" altLang="nl-NL" i="1" dirty="0">
              <a:latin typeface="Comic Sans MS" panose="030F0702030302020204" pitchFamily="66" charset="0"/>
            </a:endParaRPr>
          </a:p>
        </p:txBody>
      </p:sp>
    </p:spTree>
    <p:extLst>
      <p:ext uri="{BB962C8B-B14F-4D97-AF65-F5344CB8AC3E}">
        <p14:creationId xmlns:p14="http://schemas.microsoft.com/office/powerpoint/2010/main" val="515827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412FD74-4578-41CC-9C04-AE6AB5D234A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568108-93DA-4CC9-9980-DF874374D4B8}" type="slidenum">
              <a:rPr lang="nl-NL" altLang="nl-NL" smtClean="0"/>
              <a:pPr>
                <a:spcBef>
                  <a:spcPct val="0"/>
                </a:spcBef>
              </a:pPr>
              <a:t>25</a:t>
            </a:fld>
            <a:endParaRPr lang="nl-NL" altLang="nl-NL"/>
          </a:p>
        </p:txBody>
      </p:sp>
      <p:sp>
        <p:nvSpPr>
          <p:cNvPr id="79875" name="Rectangle 2">
            <a:extLst>
              <a:ext uri="{FF2B5EF4-FFF2-40B4-BE49-F238E27FC236}">
                <a16:creationId xmlns:a16="http://schemas.microsoft.com/office/drawing/2014/main" id="{81315AB9-9309-495E-B4D4-2CC02491259A}"/>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32A4C75E-85F3-49DE-AFB3-A8594B9422ED}"/>
              </a:ext>
            </a:extLst>
          </p:cNvPr>
          <p:cNvSpPr>
            <a:spLocks noGrp="1" noChangeArrowheads="1"/>
          </p:cNvSpPr>
          <p:nvPr>
            <p:ph type="body" idx="1"/>
          </p:nvPr>
        </p:nvSpPr>
        <p:spPr>
          <a:noFill/>
        </p:spPr>
        <p:txBody>
          <a:bodyPr/>
          <a:lstStyle/>
          <a:p>
            <a:pPr eaLnBrk="1" hangingPunct="1"/>
            <a:r>
              <a:rPr lang="nl-NL" altLang="nl-NL" i="1">
                <a:latin typeface="Comic Sans MS" panose="030F0702030302020204" pitchFamily="66" charset="0"/>
              </a:rPr>
              <a:t>Tijd voor een vragenronde en afsluiting van de bijeenkomst.</a:t>
            </a:r>
          </a:p>
        </p:txBody>
      </p:sp>
    </p:spTree>
    <p:extLst>
      <p:ext uri="{BB962C8B-B14F-4D97-AF65-F5344CB8AC3E}">
        <p14:creationId xmlns:p14="http://schemas.microsoft.com/office/powerpoint/2010/main" val="424358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89A084B-48E8-409C-91E4-4F6CF564463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0D1DCC-9387-442D-88D9-7F3C62CAB0C4}" type="slidenum">
              <a:rPr lang="nl-NL" altLang="nl-NL" smtClean="0"/>
              <a:pPr>
                <a:spcBef>
                  <a:spcPct val="0"/>
                </a:spcBef>
              </a:pPr>
              <a:t>2</a:t>
            </a:fld>
            <a:endParaRPr lang="nl-NL" altLang="nl-NL"/>
          </a:p>
        </p:txBody>
      </p:sp>
      <p:sp>
        <p:nvSpPr>
          <p:cNvPr id="7171" name="Rectangle 2">
            <a:extLst>
              <a:ext uri="{FF2B5EF4-FFF2-40B4-BE49-F238E27FC236}">
                <a16:creationId xmlns:a16="http://schemas.microsoft.com/office/drawing/2014/main" id="{A82741BD-E6F6-456B-A605-9DE3795ADDAA}"/>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C665C91-18A9-47C2-AF03-484D0278BD26}"/>
              </a:ext>
            </a:extLst>
          </p:cNvPr>
          <p:cNvSpPr>
            <a:spLocks noGrp="1" noChangeArrowheads="1"/>
          </p:cNvSpPr>
          <p:nvPr>
            <p:ph type="body" idx="1"/>
          </p:nvPr>
        </p:nvSpPr>
        <p:spPr>
          <a:noFill/>
        </p:spPr>
        <p:txBody>
          <a:bodyPr/>
          <a:lstStyle/>
          <a:p>
            <a:pPr marL="228600" indent="-228600" eaLnBrk="1" hangingPunct="1"/>
            <a:endParaRPr lang="nl-NL" altLang="nl-NL" dirty="0">
              <a:latin typeface="Comic Sans MS" panose="030F0702030302020204" pitchFamily="66" charset="0"/>
            </a:endParaRPr>
          </a:p>
        </p:txBody>
      </p:sp>
    </p:spTree>
    <p:extLst>
      <p:ext uri="{BB962C8B-B14F-4D97-AF65-F5344CB8AC3E}">
        <p14:creationId xmlns:p14="http://schemas.microsoft.com/office/powerpoint/2010/main" val="20205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85715B3-7698-4DFB-942D-0C6E3B0D560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28610-D15E-4F53-BEB6-3511AD986547}" type="slidenum">
              <a:rPr lang="nl-NL" altLang="nl-NL" smtClean="0"/>
              <a:pPr>
                <a:spcBef>
                  <a:spcPct val="0"/>
                </a:spcBef>
              </a:pPr>
              <a:t>3</a:t>
            </a:fld>
            <a:endParaRPr lang="nl-NL" altLang="nl-NL"/>
          </a:p>
        </p:txBody>
      </p:sp>
      <p:sp>
        <p:nvSpPr>
          <p:cNvPr id="17411" name="Rectangle 2">
            <a:extLst>
              <a:ext uri="{FF2B5EF4-FFF2-40B4-BE49-F238E27FC236}">
                <a16:creationId xmlns:a16="http://schemas.microsoft.com/office/drawing/2014/main" id="{463D3F33-A699-4962-9241-16A151DDDDA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1A8475DC-6223-46BF-AF0E-5E6A486B7087}"/>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Hier ziet u een overzicht van alle schooltypen van voortgezet onderwijs en het mogelijke vervolg hierop.</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SBO staat voor Speciaal Basis Onderwijs. Alle andere afkortingen komen gedurende deze presentatie vanzelf aan bod. Dat geldt ook voor de uitleg over de leerwegen en elk schooltype afzonderlijk.</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De verwachting is dat in het schooljaar 2022-2023 de gl en de tl worden samengevoegd. Elke</a:t>
            </a:r>
            <a:r>
              <a:rPr lang="nl-NL" altLang="nl-NL" baseline="0" dirty="0">
                <a:latin typeface="Comic Sans MS" panose="030F0702030302020204" pitchFamily="66" charset="0"/>
              </a:rPr>
              <a:t> leerling krijgt dan binnen deze “Nieuwe Leerweg” een praktijkgerichte component aangeboden. De brede vmbo scholen, Steenspil, Ravelijn en </a:t>
            </a:r>
            <a:r>
              <a:rPr lang="nl-NL" altLang="nl-NL" baseline="0" dirty="0" err="1">
                <a:latin typeface="Comic Sans MS" panose="030F0702030302020204" pitchFamily="66" charset="0"/>
              </a:rPr>
              <a:t>ZuidWestHoek</a:t>
            </a:r>
            <a:r>
              <a:rPr lang="nl-NL" altLang="nl-NL" baseline="0" dirty="0">
                <a:latin typeface="Comic Sans MS" panose="030F0702030302020204" pitchFamily="66" charset="0"/>
              </a:rPr>
              <a:t> College werken al op deze manier.</a:t>
            </a:r>
            <a:endParaRPr lang="nl-NL" altLang="nl-NL" dirty="0">
              <a:latin typeface="Comic Sans MS" panose="030F0702030302020204" pitchFamily="66" charset="0"/>
            </a:endParaRP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Deze dia komt elke keer terug, zodat u weet welk type we net besproken hebben en welk type daarna aan bod komt.</a:t>
            </a:r>
          </a:p>
          <a:p>
            <a:pPr eaLnBrk="1" hangingPunct="1"/>
            <a:endParaRPr lang="nl-NL" altLang="nl-NL" dirty="0">
              <a:latin typeface="Comic Sans MS" panose="030F0702030302020204" pitchFamily="66" charset="0"/>
            </a:endParaRPr>
          </a:p>
          <a:p>
            <a:pPr eaLnBrk="1" hangingPunct="1"/>
            <a:r>
              <a:rPr lang="nl-NL" altLang="nl-NL" i="1" dirty="0">
                <a:latin typeface="Comic Sans MS" panose="030F0702030302020204" pitchFamily="66" charset="0"/>
              </a:rPr>
              <a:t>Opmerking: tussen atheneum en gymnasium hebben wij gekozen voor een stippellijn aangezien de ‘niveauverschillen’ hiertussen zeer klein zijn.</a:t>
            </a:r>
          </a:p>
        </p:txBody>
      </p:sp>
    </p:spTree>
    <p:extLst>
      <p:ext uri="{BB962C8B-B14F-4D97-AF65-F5344CB8AC3E}">
        <p14:creationId xmlns:p14="http://schemas.microsoft.com/office/powerpoint/2010/main" val="70945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8036253-6620-4933-8DC5-F8E23CC52C1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FF3231-F7CF-4D07-B988-795B9671F42D}" type="slidenum">
              <a:rPr lang="nl-NL" altLang="nl-NL" smtClean="0"/>
              <a:pPr>
                <a:spcBef>
                  <a:spcPct val="0"/>
                </a:spcBef>
              </a:pPr>
              <a:t>4</a:t>
            </a:fld>
            <a:endParaRPr lang="nl-NL" altLang="nl-NL"/>
          </a:p>
        </p:txBody>
      </p:sp>
      <p:sp>
        <p:nvSpPr>
          <p:cNvPr id="21507" name="Rectangle 2">
            <a:extLst>
              <a:ext uri="{FF2B5EF4-FFF2-40B4-BE49-F238E27FC236}">
                <a16:creationId xmlns:a16="http://schemas.microsoft.com/office/drawing/2014/main" id="{8F3BBF81-807C-4101-BD7D-B2B0772654B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C5B87122-70A7-4AF5-A724-4543D3B77801}"/>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Praktijk onderwijs is bedoeld voor kinderen die veel moeite hebben met leren en zeer praktisch zijn ingesteld.</a:t>
            </a:r>
          </a:p>
          <a:p>
            <a:pPr eaLnBrk="1" hangingPunct="1"/>
            <a:r>
              <a:rPr lang="nl-NL" altLang="nl-NL" dirty="0">
                <a:latin typeface="Comic Sans MS" panose="030F0702030302020204" pitchFamily="66" charset="0"/>
              </a:rPr>
              <a:t>Vanuit het reguliere basisonderwijs komt plaatsing in het Praktijk onderwijs zelden voor.  Vanuit het SBO (Speciaal Basis Onderwijs) is de kans op ververwijzing groter. Er zijn echter ook veel leerlingen uit het SBO, die naar het VMBO doorstromen.</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Uw zoon / dochter komt voor het Praktijk Onderwijs in aanmerking wanneer:</a:t>
            </a:r>
          </a:p>
          <a:p>
            <a:pPr eaLnBrk="1" hangingPunct="1">
              <a:buFontTx/>
              <a:buChar char="-"/>
            </a:pPr>
            <a:r>
              <a:rPr lang="nl-NL" altLang="nl-NL" dirty="0">
                <a:latin typeface="Comic Sans MS" panose="030F0702030302020204" pitchFamily="66" charset="0"/>
              </a:rPr>
              <a:t> zijn / haar IQ ligt tussen de 60 en 80 en  </a:t>
            </a:r>
          </a:p>
          <a:p>
            <a:pPr eaLnBrk="1" hangingPunct="1">
              <a:buFontTx/>
              <a:buChar char="-"/>
            </a:pPr>
            <a:r>
              <a:rPr lang="nl-NL" altLang="nl-NL" dirty="0">
                <a:latin typeface="Comic Sans MS" panose="030F0702030302020204" pitchFamily="66" charset="0"/>
              </a:rPr>
              <a:t>wanneer uw kind op 2 van de volgende 4 vakgebieden (technisch lezen, spelling, begrijpend lezen en rekenen) een leerachterstand heeft van 3 jaar of meer.</a:t>
            </a:r>
          </a:p>
        </p:txBody>
      </p:sp>
    </p:spTree>
    <p:extLst>
      <p:ext uri="{BB962C8B-B14F-4D97-AF65-F5344CB8AC3E}">
        <p14:creationId xmlns:p14="http://schemas.microsoft.com/office/powerpoint/2010/main" val="139244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1677C67-A4A0-4487-91A0-36D1D2CCF02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C5C0A6-5DD1-4EFD-BB6B-93E0CA0F30D7}" type="slidenum">
              <a:rPr lang="nl-NL" altLang="nl-NL" smtClean="0"/>
              <a:pPr>
                <a:spcBef>
                  <a:spcPct val="0"/>
                </a:spcBef>
              </a:pPr>
              <a:t>5</a:t>
            </a:fld>
            <a:endParaRPr lang="nl-NL" altLang="nl-NL"/>
          </a:p>
        </p:txBody>
      </p:sp>
      <p:sp>
        <p:nvSpPr>
          <p:cNvPr id="23555" name="Rectangle 2">
            <a:extLst>
              <a:ext uri="{FF2B5EF4-FFF2-40B4-BE49-F238E27FC236}">
                <a16:creationId xmlns:a16="http://schemas.microsoft.com/office/drawing/2014/main" id="{6725DC27-1248-4BE3-937F-53349762701F}"/>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8463E92-8C28-4970-AF7B-4D32EB4BC866}"/>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Dit zijn de vier sectoren waaruit de leerling een keuze kan maken na de basisvorming.</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De basisvorming is op alle VMBO-scholen nagenoeg gelijk, waardoor leerlingen na 2 jaar zonder grote problemen kunnen overstappen naar een andere sector </a:t>
            </a:r>
            <a:r>
              <a:rPr lang="nl-NL" altLang="nl-NL" i="1" dirty="0">
                <a:latin typeface="Comic Sans MS" panose="030F0702030302020204" pitchFamily="66" charset="0"/>
              </a:rPr>
              <a:t>(en dus eventueel naar een andere school).</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Het is verstandig om vooral te kijken waar de interesse van uw kind naar uitgaat, want dan is de kans groter dat ze meteen op de juiste school beginnen.</a:t>
            </a:r>
          </a:p>
          <a:p>
            <a:pPr eaLnBrk="1" hangingPunct="1"/>
            <a:r>
              <a:rPr lang="nl-NL" altLang="nl-NL" dirty="0">
                <a:latin typeface="Comic Sans MS" panose="030F0702030302020204" pitchFamily="66" charset="0"/>
              </a:rPr>
              <a:t>Gebruik dus ook de open dagen goed, om de verschillende sectoren bij de verschillende scholen te vergelijken.</a:t>
            </a:r>
          </a:p>
        </p:txBody>
      </p:sp>
    </p:spTree>
    <p:extLst>
      <p:ext uri="{BB962C8B-B14F-4D97-AF65-F5344CB8AC3E}">
        <p14:creationId xmlns:p14="http://schemas.microsoft.com/office/powerpoint/2010/main" val="94122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44CD874-077A-4768-89F9-F316427DB7B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5475D5-A961-4CF3-87A2-1E14F12577BD}" type="slidenum">
              <a:rPr lang="nl-NL" altLang="nl-NL" smtClean="0"/>
              <a:pPr>
                <a:spcBef>
                  <a:spcPct val="0"/>
                </a:spcBef>
              </a:pPr>
              <a:t>6</a:t>
            </a:fld>
            <a:endParaRPr lang="nl-NL" altLang="nl-NL"/>
          </a:p>
        </p:txBody>
      </p:sp>
      <p:sp>
        <p:nvSpPr>
          <p:cNvPr id="27651" name="Rectangle 2">
            <a:extLst>
              <a:ext uri="{FF2B5EF4-FFF2-40B4-BE49-F238E27FC236}">
                <a16:creationId xmlns:a16="http://schemas.microsoft.com/office/drawing/2014/main" id="{7D9282F4-C8DC-4DDB-B89B-21B280877DA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87F1C10-8496-4A9D-B472-6D40B3299B2C}"/>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De basisberoepsgerichte leerweg is vooral bedoeld voor “doe-kinderen”. Leerlingen die graag wat met hun handen doen. Zij doen examen in 4 theorievakken + maatschappijleer en een beroepsgericht vak, bestaande uit: 1 </a:t>
            </a:r>
            <a:r>
              <a:rPr lang="nl-NL" altLang="nl-NL" dirty="0" err="1">
                <a:latin typeface="Comic Sans MS" panose="030F0702030302020204" pitchFamily="66" charset="0"/>
              </a:rPr>
              <a:t>profielvak</a:t>
            </a:r>
            <a:r>
              <a:rPr lang="nl-NL" altLang="nl-NL" dirty="0">
                <a:latin typeface="Comic Sans MS" panose="030F0702030302020204" pitchFamily="66" charset="0"/>
              </a:rPr>
              <a:t> en 1 keuzevak, dit te kiezen beroepsgerichte vak hangt af van welk profiel uw kind na het tweede jaar kiest.</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Leerwerktraject is nog praktischer dan de reguliere basisberoepsgerichte leerweg. Hierbij wordt dan alleen examen gedaan in het theorievak Nederlands, aangevuld met een beroepsgericht vak. De leerlingen gaan hierbij enkele dagen per week naar hun stage adres en volgen de andere dagen les op school. Per school kan deze verdeling van dagen verschillend zijn.</a:t>
            </a:r>
          </a:p>
        </p:txBody>
      </p:sp>
    </p:spTree>
    <p:extLst>
      <p:ext uri="{BB962C8B-B14F-4D97-AF65-F5344CB8AC3E}">
        <p14:creationId xmlns:p14="http://schemas.microsoft.com/office/powerpoint/2010/main" val="339309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44CD874-077A-4768-89F9-F316427DB7B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5475D5-A961-4CF3-87A2-1E14F12577BD}" type="slidenum">
              <a:rPr lang="nl-NL" altLang="nl-NL" smtClean="0"/>
              <a:pPr>
                <a:spcBef>
                  <a:spcPct val="0"/>
                </a:spcBef>
              </a:pPr>
              <a:t>7</a:t>
            </a:fld>
            <a:endParaRPr lang="nl-NL" altLang="nl-NL"/>
          </a:p>
        </p:txBody>
      </p:sp>
      <p:sp>
        <p:nvSpPr>
          <p:cNvPr id="27651" name="Rectangle 2">
            <a:extLst>
              <a:ext uri="{FF2B5EF4-FFF2-40B4-BE49-F238E27FC236}">
                <a16:creationId xmlns:a16="http://schemas.microsoft.com/office/drawing/2014/main" id="{7D9282F4-C8DC-4DDB-B89B-21B280877DA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87F1C10-8496-4A9D-B472-6D40B3299B2C}"/>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De basisberoepsgerichte leerweg is vooral bedoeld voor “doe-kinderen”. Leerlingen die graag wat met hun handen doen. Zij doen examen in 4 theorievakken + maatschappijleer en een beroepsgericht vak, bestaande uit: 1 </a:t>
            </a:r>
            <a:r>
              <a:rPr lang="nl-NL" altLang="nl-NL" dirty="0" err="1">
                <a:latin typeface="Comic Sans MS" panose="030F0702030302020204" pitchFamily="66" charset="0"/>
              </a:rPr>
              <a:t>profielvak</a:t>
            </a:r>
            <a:r>
              <a:rPr lang="nl-NL" altLang="nl-NL" dirty="0">
                <a:latin typeface="Comic Sans MS" panose="030F0702030302020204" pitchFamily="66" charset="0"/>
              </a:rPr>
              <a:t> en 1 keuzevak, dit te kiezen beroepsgerichte vak hangt af van welk profiel uw kind na het tweede jaar kiest.</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Leerwerktraject is nog praktischer dan de reguliere basisberoepsgerichte leerweg. Hierbij wordt dan alleen examen gedaan in het theorievak Nederlands, aangevuld met een beroepsgericht vak. De leerlingen gaan hierbij enkele dagen per week naar hun stage adres en volgen de andere dagen les op school. Per school kan deze verdeling van dagen verschillend zijn.</a:t>
            </a:r>
          </a:p>
        </p:txBody>
      </p:sp>
    </p:spTree>
    <p:extLst>
      <p:ext uri="{BB962C8B-B14F-4D97-AF65-F5344CB8AC3E}">
        <p14:creationId xmlns:p14="http://schemas.microsoft.com/office/powerpoint/2010/main" val="192245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44CD874-077A-4768-89F9-F316427DB7B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5475D5-A961-4CF3-87A2-1E14F12577BD}" type="slidenum">
              <a:rPr lang="nl-NL" altLang="nl-NL" smtClean="0"/>
              <a:pPr>
                <a:spcBef>
                  <a:spcPct val="0"/>
                </a:spcBef>
              </a:pPr>
              <a:t>8</a:t>
            </a:fld>
            <a:endParaRPr lang="nl-NL" altLang="nl-NL"/>
          </a:p>
        </p:txBody>
      </p:sp>
      <p:sp>
        <p:nvSpPr>
          <p:cNvPr id="27651" name="Rectangle 2">
            <a:extLst>
              <a:ext uri="{FF2B5EF4-FFF2-40B4-BE49-F238E27FC236}">
                <a16:creationId xmlns:a16="http://schemas.microsoft.com/office/drawing/2014/main" id="{7D9282F4-C8DC-4DDB-B89B-21B280877DA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87F1C10-8496-4A9D-B472-6D40B3299B2C}"/>
              </a:ext>
            </a:extLst>
          </p:cNvPr>
          <p:cNvSpPr>
            <a:spLocks noGrp="1" noChangeArrowheads="1"/>
          </p:cNvSpPr>
          <p:nvPr>
            <p:ph type="body" idx="1"/>
          </p:nvPr>
        </p:nvSpPr>
        <p:spPr>
          <a:noFill/>
        </p:spPr>
        <p:txBody>
          <a:bodyPr/>
          <a:lstStyle/>
          <a:p>
            <a:pPr eaLnBrk="1" hangingPunct="1"/>
            <a:r>
              <a:rPr lang="nl-NL" altLang="nl-NL" dirty="0">
                <a:latin typeface="Comic Sans MS" panose="030F0702030302020204" pitchFamily="66" charset="0"/>
              </a:rPr>
              <a:t>De basisberoepsgerichte leerweg is vooral bedoeld voor “doe-kinderen”. Leerlingen die graag wat met hun handen doen. Zij doen examen in 4 theorievakken + maatschappijleer en een beroepsgericht vak, bestaande uit: 1 </a:t>
            </a:r>
            <a:r>
              <a:rPr lang="nl-NL" altLang="nl-NL" dirty="0" err="1">
                <a:latin typeface="Comic Sans MS" panose="030F0702030302020204" pitchFamily="66" charset="0"/>
              </a:rPr>
              <a:t>profielvak</a:t>
            </a:r>
            <a:r>
              <a:rPr lang="nl-NL" altLang="nl-NL" dirty="0">
                <a:latin typeface="Comic Sans MS" panose="030F0702030302020204" pitchFamily="66" charset="0"/>
              </a:rPr>
              <a:t> en 1 keuzevak, dit te kiezen beroepsgerichte vak hangt af van welk profiel uw kind na het tweede jaar kiest.</a:t>
            </a:r>
          </a:p>
          <a:p>
            <a:pPr eaLnBrk="1" hangingPunct="1"/>
            <a:endParaRPr lang="nl-NL" altLang="nl-NL" dirty="0">
              <a:latin typeface="Comic Sans MS" panose="030F0702030302020204" pitchFamily="66" charset="0"/>
            </a:endParaRPr>
          </a:p>
          <a:p>
            <a:pPr eaLnBrk="1" hangingPunct="1"/>
            <a:r>
              <a:rPr lang="nl-NL" altLang="nl-NL" dirty="0">
                <a:latin typeface="Comic Sans MS" panose="030F0702030302020204" pitchFamily="66" charset="0"/>
              </a:rPr>
              <a:t>Leerwerktraject is nog praktischer dan de reguliere basisberoepsgerichte leerweg. Hierbij wordt dan alleen examen gedaan in het theorievak Nederlands, aangevuld met een beroepsgericht vak. De leerlingen gaan hierbij enkele dagen per week naar hun stage adres en volgen de andere dagen les op school. Per school kan deze verdeling van dagen verschillend zijn.</a:t>
            </a:r>
          </a:p>
        </p:txBody>
      </p:sp>
    </p:spTree>
    <p:extLst>
      <p:ext uri="{BB962C8B-B14F-4D97-AF65-F5344CB8AC3E}">
        <p14:creationId xmlns:p14="http://schemas.microsoft.com/office/powerpoint/2010/main" val="245653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072C475-EF7F-4ED7-A159-C50653AD1E33}"/>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4F9582A1-6F2E-48BE-BF83-5922EA666D39}"/>
              </a:ext>
            </a:extLst>
          </p:cNvPr>
          <p:cNvSpPr>
            <a:spLocks noGrp="1" noChangeArrowheads="1"/>
          </p:cNvSpPr>
          <p:nvPr>
            <p:ph type="body" idx="1"/>
          </p:nvPr>
        </p:nvSpPr>
        <p:spPr>
          <a:noFill/>
        </p:spPr>
        <p:txBody>
          <a:bodyPr/>
          <a:lstStyle/>
          <a:p>
            <a:endParaRPr lang="nl-NL" altLang="nl-NL" dirty="0"/>
          </a:p>
        </p:txBody>
      </p:sp>
    </p:spTree>
    <p:extLst>
      <p:ext uri="{BB962C8B-B14F-4D97-AF65-F5344CB8AC3E}">
        <p14:creationId xmlns:p14="http://schemas.microsoft.com/office/powerpoint/2010/main" val="251952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9199B20C-120B-493D-8E71-D70F13FA44DB}" type="slidenum">
              <a:rPr lang="nl-NL" altLang="nl-NL" smtClean="0"/>
              <a:pPr>
                <a:defRPr/>
              </a:pPr>
              <a:t>‹nr.›</a:t>
            </a:fld>
            <a:endParaRPr lang="nl-NL" altLang="nl-NL"/>
          </a:p>
        </p:txBody>
      </p:sp>
    </p:spTree>
    <p:extLst>
      <p:ext uri="{BB962C8B-B14F-4D97-AF65-F5344CB8AC3E}">
        <p14:creationId xmlns:p14="http://schemas.microsoft.com/office/powerpoint/2010/main" val="204430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342053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220907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155876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7C5AC58A-47C1-40FB-9ACE-6C80FD08BD35}" type="slidenum">
              <a:rPr lang="nl-NL" altLang="nl-NL" smtClean="0"/>
              <a:pPr>
                <a:defRPr/>
              </a:pPr>
              <a:t>‹nr.›</a:t>
            </a:fld>
            <a:endParaRPr lang="nl-NL" altLang="nl-NL"/>
          </a:p>
        </p:txBody>
      </p:sp>
    </p:spTree>
    <p:extLst>
      <p:ext uri="{BB962C8B-B14F-4D97-AF65-F5344CB8AC3E}">
        <p14:creationId xmlns:p14="http://schemas.microsoft.com/office/powerpoint/2010/main" val="8617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165694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pPr>
              <a:defRPr/>
            </a:pPr>
            <a:endParaRPr lang="nl-NL"/>
          </a:p>
        </p:txBody>
      </p:sp>
      <p:sp>
        <p:nvSpPr>
          <p:cNvPr id="8" name="Tijdelijke aanduiding voor voettekst 7"/>
          <p:cNvSpPr>
            <a:spLocks noGrp="1"/>
          </p:cNvSpPr>
          <p:nvPr>
            <p:ph type="ftr" sz="quarter" idx="11"/>
          </p:nvPr>
        </p:nvSpPr>
        <p:spPr/>
        <p:txBody>
          <a:bodyPr/>
          <a:lstStyle/>
          <a:p>
            <a:pPr>
              <a:defRPr/>
            </a:pPr>
            <a:endParaRPr lang="nl-NL"/>
          </a:p>
        </p:txBody>
      </p:sp>
      <p:sp>
        <p:nvSpPr>
          <p:cNvPr id="9" name="Tijdelijke aanduiding voor dianummer 8"/>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288231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5" name="Tijdelijke aanduiding voor dianummer 4"/>
          <p:cNvSpPr>
            <a:spLocks noGrp="1"/>
          </p:cNvSpPr>
          <p:nvPr>
            <p:ph type="sldNum" sz="quarter" idx="12"/>
          </p:nvPr>
        </p:nvSpPr>
        <p:spPr/>
        <p:txBody>
          <a:bodyPr/>
          <a:lstStyle/>
          <a:p>
            <a:pPr>
              <a:defRPr/>
            </a:pPr>
            <a:fld id="{3384660B-C4E4-4627-BCF5-135C279DE2D5}" type="slidenum">
              <a:rPr lang="nl-NL" altLang="nl-NL" smtClean="0"/>
              <a:pPr>
                <a:defRPr/>
              </a:pPr>
              <a:t>‹nr.›</a:t>
            </a:fld>
            <a:endParaRPr lang="nl-NL" altLang="nl-NL"/>
          </a:p>
        </p:txBody>
      </p:sp>
    </p:spTree>
    <p:extLst>
      <p:ext uri="{BB962C8B-B14F-4D97-AF65-F5344CB8AC3E}">
        <p14:creationId xmlns:p14="http://schemas.microsoft.com/office/powerpoint/2010/main" val="263563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p>
        </p:txBody>
      </p:sp>
      <p:sp>
        <p:nvSpPr>
          <p:cNvPr id="3" name="Tijdelijke aanduiding voor voettekst 2"/>
          <p:cNvSpPr>
            <a:spLocks noGrp="1"/>
          </p:cNvSpPr>
          <p:nvPr>
            <p:ph type="ftr" sz="quarter" idx="11"/>
          </p:nvPr>
        </p:nvSpPr>
        <p:spPr/>
        <p:txBody>
          <a:bodyPr/>
          <a:lstStyle/>
          <a:p>
            <a:pPr>
              <a:defRPr/>
            </a:pPr>
            <a:endParaRPr lang="nl-NL"/>
          </a:p>
        </p:txBody>
      </p:sp>
      <p:sp>
        <p:nvSpPr>
          <p:cNvPr id="4" name="Tijdelijke aanduiding voor dianummer 3"/>
          <p:cNvSpPr>
            <a:spLocks noGrp="1"/>
          </p:cNvSpPr>
          <p:nvPr>
            <p:ph type="sldNum" sz="quarter" idx="12"/>
          </p:nvPr>
        </p:nvSpPr>
        <p:spPr/>
        <p:txBody>
          <a:bodyPr/>
          <a:lstStyle/>
          <a:p>
            <a:pPr>
              <a:defRPr/>
            </a:pPr>
            <a:fld id="{309FFE53-DFAF-4EED-B3FE-3DD6C719EE4A}" type="slidenum">
              <a:rPr lang="nl-NL" altLang="nl-NL" smtClean="0"/>
              <a:pPr>
                <a:defRPr/>
              </a:pPr>
              <a:t>‹nr.›</a:t>
            </a:fld>
            <a:endParaRPr lang="nl-NL" altLang="nl-NL"/>
          </a:p>
        </p:txBody>
      </p:sp>
    </p:spTree>
    <p:extLst>
      <p:ext uri="{BB962C8B-B14F-4D97-AF65-F5344CB8AC3E}">
        <p14:creationId xmlns:p14="http://schemas.microsoft.com/office/powerpoint/2010/main" val="299052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395897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1CF1C611-9670-45B5-80BF-416FC3DD0079}" type="slidenum">
              <a:rPr lang="nl-NL" altLang="nl-NL" smtClean="0"/>
              <a:pPr>
                <a:defRPr/>
              </a:pPr>
              <a:t>‹nr.›</a:t>
            </a:fld>
            <a:endParaRPr lang="nl-NL" altLang="nl-NL"/>
          </a:p>
        </p:txBody>
      </p:sp>
    </p:spTree>
    <p:extLst>
      <p:ext uri="{BB962C8B-B14F-4D97-AF65-F5344CB8AC3E}">
        <p14:creationId xmlns:p14="http://schemas.microsoft.com/office/powerpoint/2010/main" val="247631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0DD78DB-0FD1-42C2-A3A4-FA4D1CAFBF8F}" type="slidenum">
              <a:rPr lang="nl-NL" altLang="nl-NL" smtClean="0"/>
              <a:pPr>
                <a:defRPr/>
              </a:pPr>
              <a:t>‹nr.›</a:t>
            </a:fld>
            <a:endParaRPr lang="nl-NL" altLang="nl-NL"/>
          </a:p>
        </p:txBody>
      </p:sp>
    </p:spTree>
    <p:extLst>
      <p:ext uri="{BB962C8B-B14F-4D97-AF65-F5344CB8AC3E}">
        <p14:creationId xmlns:p14="http://schemas.microsoft.com/office/powerpoint/2010/main" val="289104095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ntraleeindtoetspo.n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bureau-ice.nl/basisonderwijs/iep-eindtoets/" TargetMode="External"/><Relationship Id="rId4" Type="http://schemas.openxmlformats.org/officeDocument/2006/relationships/hyperlink" Target="https://route8.nl/page/Hom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Opvoedtip: samen kiezen voor een middelbare school - Centrum voor Jeugd en  Gezin">
            <a:extLst>
              <a:ext uri="{FF2B5EF4-FFF2-40B4-BE49-F238E27FC236}">
                <a16:creationId xmlns:a16="http://schemas.microsoft.com/office/drawing/2014/main" id="{2B07D44D-C64F-156F-C781-7BAEADA6D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748" y="1844824"/>
            <a:ext cx="5354441" cy="4176464"/>
          </a:xfrm>
          <a:prstGeom prst="rect">
            <a:avLst/>
          </a:prstGeom>
          <a:noFill/>
          <a:effectLst>
            <a:outerShdw blurRad="50800" dist="50800" dir="5400000" algn="ctr" rotWithShape="0">
              <a:schemeClr val="accent6">
                <a:lumMod val="75000"/>
              </a:schemeClr>
            </a:outerShdw>
          </a:effectLst>
          <a:extLst>
            <a:ext uri="{909E8E84-426E-40DD-AFC4-6F175D3DCCD1}">
              <a14:hiddenFill xmlns:a14="http://schemas.microsoft.com/office/drawing/2010/main">
                <a:solidFill>
                  <a:srgbClr val="FFFFFF"/>
                </a:solidFill>
              </a14:hiddenFill>
            </a:ext>
          </a:extLst>
        </p:spPr>
      </p:pic>
      <p:pic>
        <p:nvPicPr>
          <p:cNvPr id="3" name="Afbeelding 2" descr="Afbeelding met Graphics, grafische vormgeving, schermopname, tekst&#10;&#10;Automatisch gegenereerde beschrijving">
            <a:extLst>
              <a:ext uri="{FF2B5EF4-FFF2-40B4-BE49-F238E27FC236}">
                <a16:creationId xmlns:a16="http://schemas.microsoft.com/office/drawing/2014/main" id="{1CDE2860-763E-CB8A-89BA-033ABA479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7" y="5301207"/>
            <a:ext cx="1806144" cy="2515521"/>
          </a:xfrm>
          <a:prstGeom prst="rect">
            <a:avLst/>
          </a:prstGeom>
        </p:spPr>
      </p:pic>
      <p:sp>
        <p:nvSpPr>
          <p:cNvPr id="8" name="Rechthoek: afgeronde hoeken 7">
            <a:extLst>
              <a:ext uri="{FF2B5EF4-FFF2-40B4-BE49-F238E27FC236}">
                <a16:creationId xmlns:a16="http://schemas.microsoft.com/office/drawing/2014/main" id="{DAD3B8DE-597B-F6C5-510B-979B7274416E}"/>
              </a:ext>
            </a:extLst>
          </p:cNvPr>
          <p:cNvSpPr/>
          <p:nvPr/>
        </p:nvSpPr>
        <p:spPr>
          <a:xfrm>
            <a:off x="490624" y="260648"/>
            <a:ext cx="2232248" cy="1490464"/>
          </a:xfrm>
          <a:prstGeom prst="roundRect">
            <a:avLst/>
          </a:prstGeom>
          <a:effectLst>
            <a:outerShdw blurRad="50800" dist="50800" dir="5400000" algn="ctr" rotWithShape="0">
              <a:schemeClr val="accent6">
                <a:lumMod val="75000"/>
              </a:scheme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nl-NL" dirty="0"/>
              <a:t>Welkom op deze informatie avond</a:t>
            </a:r>
          </a:p>
        </p:txBody>
      </p:sp>
      <p:sp>
        <p:nvSpPr>
          <p:cNvPr id="9" name="Rechthoek: afgeronde hoeken 8">
            <a:extLst>
              <a:ext uri="{FF2B5EF4-FFF2-40B4-BE49-F238E27FC236}">
                <a16:creationId xmlns:a16="http://schemas.microsoft.com/office/drawing/2014/main" id="{974154BF-EA67-1FA2-F186-F565EFD1BA71}"/>
              </a:ext>
            </a:extLst>
          </p:cNvPr>
          <p:cNvSpPr/>
          <p:nvPr/>
        </p:nvSpPr>
        <p:spPr>
          <a:xfrm>
            <a:off x="5845065" y="260648"/>
            <a:ext cx="2232248" cy="1418456"/>
          </a:xfrm>
          <a:prstGeom prst="roundRect">
            <a:avLst/>
          </a:prstGeom>
          <a:effectLst>
            <a:outerShdw blurRad="50800" dist="50800" dir="5400000" algn="ctr" rotWithShape="0">
              <a:schemeClr val="accent6">
                <a:lumMod val="75000"/>
              </a:scheme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nl-NL" dirty="0"/>
              <a:t>Over groep 8 en het Voortgezet onderwijs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E1D9EF-827A-446C-ACD8-B3CDBF761D73}"/>
              </a:ext>
            </a:extLst>
          </p:cNvPr>
          <p:cNvSpPr/>
          <p:nvPr/>
        </p:nvSpPr>
        <p:spPr>
          <a:xfrm>
            <a:off x="0" y="0"/>
            <a:ext cx="4419600" cy="7010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43011" name="Picture 3">
            <a:extLst>
              <a:ext uri="{FF2B5EF4-FFF2-40B4-BE49-F238E27FC236}">
                <a16:creationId xmlns:a16="http://schemas.microsoft.com/office/drawing/2014/main" id="{401B39B4-9E3B-4E6E-96B5-CAFE859D1D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313"/>
            <a:ext cx="6948488"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a:extLst>
              <a:ext uri="{FF2B5EF4-FFF2-40B4-BE49-F238E27FC236}">
                <a16:creationId xmlns:a16="http://schemas.microsoft.com/office/drawing/2014/main" id="{1113C340-9FCB-49F2-B89A-5B5B00AA1E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265738"/>
            <a:ext cx="579120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a:extLst>
              <a:ext uri="{FF2B5EF4-FFF2-40B4-BE49-F238E27FC236}">
                <a16:creationId xmlns:a16="http://schemas.microsoft.com/office/drawing/2014/main" id="{D3C17C35-8700-4DDE-A219-DF0948E8ED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362200"/>
            <a:ext cx="391795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a:extLst>
              <a:ext uri="{FF2B5EF4-FFF2-40B4-BE49-F238E27FC236}">
                <a16:creationId xmlns:a16="http://schemas.microsoft.com/office/drawing/2014/main" id="{7EC55240-989F-4777-BF67-7776C043EC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32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8">
            <a:extLst>
              <a:ext uri="{FF2B5EF4-FFF2-40B4-BE49-F238E27FC236}">
                <a16:creationId xmlns:a16="http://schemas.microsoft.com/office/drawing/2014/main" id="{6DFF48EC-9818-4C6E-B5D7-B540C09A1B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713" y="2590800"/>
            <a:ext cx="36210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9">
            <a:extLst>
              <a:ext uri="{FF2B5EF4-FFF2-40B4-BE49-F238E27FC236}">
                <a16:creationId xmlns:a16="http://schemas.microsoft.com/office/drawing/2014/main" id="{27B4EDBE-7BC7-4A08-B057-64DB96E2D7F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82725" y="4343400"/>
            <a:ext cx="488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0">
            <a:extLst>
              <a:ext uri="{FF2B5EF4-FFF2-40B4-BE49-F238E27FC236}">
                <a16:creationId xmlns:a16="http://schemas.microsoft.com/office/drawing/2014/main" id="{022937EE-2ED7-4EF0-BD2A-E727D2211CE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75413" y="3886200"/>
            <a:ext cx="27384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1">
            <a:extLst>
              <a:ext uri="{FF2B5EF4-FFF2-40B4-BE49-F238E27FC236}">
                <a16:creationId xmlns:a16="http://schemas.microsoft.com/office/drawing/2014/main" id="{4C61BA14-DD46-43E0-9778-4AC3E272B3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86543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5">
            <a:extLst>
              <a:ext uri="{FF2B5EF4-FFF2-40B4-BE49-F238E27FC236}">
                <a16:creationId xmlns:a16="http://schemas.microsoft.com/office/drawing/2014/main" id="{D1CC705E-5D34-4072-B77F-77F0AE5808D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73713" y="152400"/>
            <a:ext cx="3654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 Box 16">
            <a:extLst>
              <a:ext uri="{FF2B5EF4-FFF2-40B4-BE49-F238E27FC236}">
                <a16:creationId xmlns:a16="http://schemas.microsoft.com/office/drawing/2014/main" id="{29244951-72A4-4AF8-85C6-6D4DA070591C}"/>
              </a:ext>
            </a:extLst>
          </p:cNvPr>
          <p:cNvSpPr txBox="1">
            <a:spLocks noChangeArrowheads="1"/>
          </p:cNvSpPr>
          <p:nvPr/>
        </p:nvSpPr>
        <p:spPr bwMode="auto">
          <a:xfrm>
            <a:off x="3200400" y="381000"/>
            <a:ext cx="157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rPr>
              <a:t>Vliegtuigindustrie</a:t>
            </a:r>
          </a:p>
        </p:txBody>
      </p:sp>
      <p:sp>
        <p:nvSpPr>
          <p:cNvPr id="43021" name="Text Box 19">
            <a:extLst>
              <a:ext uri="{FF2B5EF4-FFF2-40B4-BE49-F238E27FC236}">
                <a16:creationId xmlns:a16="http://schemas.microsoft.com/office/drawing/2014/main" id="{2BE9BEA8-BD7E-45FE-A9EE-AA8EB69B684D}"/>
              </a:ext>
            </a:extLst>
          </p:cNvPr>
          <p:cNvSpPr txBox="1">
            <a:spLocks noChangeArrowheads="1"/>
          </p:cNvSpPr>
          <p:nvPr/>
        </p:nvSpPr>
        <p:spPr bwMode="auto">
          <a:xfrm>
            <a:off x="3276600" y="4800600"/>
            <a:ext cx="10334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rPr>
              <a:t>Elektro</a:t>
            </a:r>
          </a:p>
          <a:p>
            <a:pPr eaLnBrk="1" hangingPunct="1">
              <a:spcBef>
                <a:spcPct val="0"/>
              </a:spcBef>
              <a:buFontTx/>
              <a:buNone/>
            </a:pPr>
            <a:r>
              <a:rPr lang="nl-NL" altLang="nl-NL" sz="1400" b="1">
                <a:solidFill>
                  <a:srgbClr val="FFFFFF"/>
                </a:solidFill>
              </a:rPr>
              <a:t>elektronica</a:t>
            </a:r>
          </a:p>
        </p:txBody>
      </p:sp>
      <p:sp>
        <p:nvSpPr>
          <p:cNvPr id="43022" name="Text Box 20">
            <a:extLst>
              <a:ext uri="{FF2B5EF4-FFF2-40B4-BE49-F238E27FC236}">
                <a16:creationId xmlns:a16="http://schemas.microsoft.com/office/drawing/2014/main" id="{3B9A091C-6003-4068-BAD0-0A476346BC2B}"/>
              </a:ext>
            </a:extLst>
          </p:cNvPr>
          <p:cNvSpPr txBox="1">
            <a:spLocks noChangeArrowheads="1"/>
          </p:cNvSpPr>
          <p:nvPr/>
        </p:nvSpPr>
        <p:spPr bwMode="auto">
          <a:xfrm>
            <a:off x="8305800" y="1905000"/>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rPr>
              <a:t>Metaal</a:t>
            </a:r>
          </a:p>
        </p:txBody>
      </p:sp>
      <p:sp>
        <p:nvSpPr>
          <p:cNvPr id="43023" name="Text Box 21">
            <a:extLst>
              <a:ext uri="{FF2B5EF4-FFF2-40B4-BE49-F238E27FC236}">
                <a16:creationId xmlns:a16="http://schemas.microsoft.com/office/drawing/2014/main" id="{85BA5EA3-97B7-4EFA-88D8-6434C7CB175E}"/>
              </a:ext>
            </a:extLst>
          </p:cNvPr>
          <p:cNvSpPr txBox="1">
            <a:spLocks noChangeArrowheads="1"/>
          </p:cNvSpPr>
          <p:nvPr/>
        </p:nvSpPr>
        <p:spPr bwMode="auto">
          <a:xfrm>
            <a:off x="304800" y="2743200"/>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rPr>
              <a:t>Procestechniek</a:t>
            </a:r>
          </a:p>
        </p:txBody>
      </p:sp>
      <p:sp>
        <p:nvSpPr>
          <p:cNvPr id="43024" name="Text Box 26">
            <a:extLst>
              <a:ext uri="{FF2B5EF4-FFF2-40B4-BE49-F238E27FC236}">
                <a16:creationId xmlns:a16="http://schemas.microsoft.com/office/drawing/2014/main" id="{8336C54E-0B98-41EB-9B9F-C048D4371E30}"/>
              </a:ext>
            </a:extLst>
          </p:cNvPr>
          <p:cNvSpPr txBox="1">
            <a:spLocks noChangeArrowheads="1"/>
          </p:cNvSpPr>
          <p:nvPr/>
        </p:nvSpPr>
        <p:spPr bwMode="auto">
          <a:xfrm>
            <a:off x="7772400" y="2590800"/>
            <a:ext cx="92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rPr>
              <a:t>installati</a:t>
            </a:r>
            <a:r>
              <a:rPr lang="nl-NL" altLang="nl-NL" sz="1400">
                <a:solidFill>
                  <a:srgbClr val="FFFFFF"/>
                </a:solidFill>
              </a:rPr>
              <a:t>e</a:t>
            </a:r>
          </a:p>
        </p:txBody>
      </p:sp>
      <p:sp>
        <p:nvSpPr>
          <p:cNvPr id="43025" name="Text Box 18">
            <a:extLst>
              <a:ext uri="{FF2B5EF4-FFF2-40B4-BE49-F238E27FC236}">
                <a16:creationId xmlns:a16="http://schemas.microsoft.com/office/drawing/2014/main" id="{4BC7B52C-AD6D-4A6B-B03D-087092BD9C6A}"/>
              </a:ext>
            </a:extLst>
          </p:cNvPr>
          <p:cNvSpPr txBox="1">
            <a:spLocks noChangeArrowheads="1"/>
          </p:cNvSpPr>
          <p:nvPr/>
        </p:nvSpPr>
        <p:spPr bwMode="auto">
          <a:xfrm>
            <a:off x="152400" y="6553200"/>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rPr>
              <a:t>Bouw</a:t>
            </a:r>
          </a:p>
        </p:txBody>
      </p:sp>
      <p:sp>
        <p:nvSpPr>
          <p:cNvPr id="43026" name="Text Box 28">
            <a:extLst>
              <a:ext uri="{FF2B5EF4-FFF2-40B4-BE49-F238E27FC236}">
                <a16:creationId xmlns:a16="http://schemas.microsoft.com/office/drawing/2014/main" id="{5970676F-00F2-429A-A3E1-C7CD7B4A13A7}"/>
              </a:ext>
            </a:extLst>
          </p:cNvPr>
          <p:cNvSpPr txBox="1">
            <a:spLocks noChangeArrowheads="1"/>
          </p:cNvSpPr>
          <p:nvPr/>
        </p:nvSpPr>
        <p:spPr bwMode="auto">
          <a:xfrm>
            <a:off x="304800" y="1295400"/>
            <a:ext cx="1704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rPr>
              <a:t>Weg- en waterbouw</a:t>
            </a:r>
          </a:p>
        </p:txBody>
      </p:sp>
      <p:sp>
        <p:nvSpPr>
          <p:cNvPr id="43027" name="Text Box 24">
            <a:extLst>
              <a:ext uri="{FF2B5EF4-FFF2-40B4-BE49-F238E27FC236}">
                <a16:creationId xmlns:a16="http://schemas.microsoft.com/office/drawing/2014/main" id="{667EF186-8199-46D8-B665-84AFBFD12DB9}"/>
              </a:ext>
            </a:extLst>
          </p:cNvPr>
          <p:cNvSpPr txBox="1">
            <a:spLocks noChangeArrowheads="1"/>
          </p:cNvSpPr>
          <p:nvPr/>
        </p:nvSpPr>
        <p:spPr bwMode="auto">
          <a:xfrm>
            <a:off x="8077200" y="6550025"/>
            <a:ext cx="877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rPr>
              <a:t>Robotica</a:t>
            </a:r>
          </a:p>
        </p:txBody>
      </p:sp>
      <p:pic>
        <p:nvPicPr>
          <p:cNvPr id="43028" name="Picture 20">
            <a:extLst>
              <a:ext uri="{FF2B5EF4-FFF2-40B4-BE49-F238E27FC236}">
                <a16:creationId xmlns:a16="http://schemas.microsoft.com/office/drawing/2014/main" id="{5F26FD88-5568-4C6B-BFD0-AA0867D08188}"/>
              </a:ext>
            </a:extLst>
          </p:cNvPr>
          <p:cNvPicPr>
            <a:picLocks noChangeAspect="1"/>
          </p:cNvPicPr>
          <p:nvPr/>
        </p:nvPicPr>
        <p:blipFill>
          <a:blip r:embed="rId11">
            <a:extLst>
              <a:ext uri="{28A0092B-C50C-407E-A947-70E740481C1C}">
                <a14:useLocalDpi xmlns:a14="http://schemas.microsoft.com/office/drawing/2010/main" val="0"/>
              </a:ext>
            </a:extLst>
          </a:blip>
          <a:srcRect l="15184"/>
          <a:stretch>
            <a:fillRect/>
          </a:stretch>
        </p:blipFill>
        <p:spPr bwMode="auto">
          <a:xfrm>
            <a:off x="4191000" y="2844800"/>
            <a:ext cx="19050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9" name="Text Box 4">
            <a:extLst>
              <a:ext uri="{FF2B5EF4-FFF2-40B4-BE49-F238E27FC236}">
                <a16:creationId xmlns:a16="http://schemas.microsoft.com/office/drawing/2014/main" id="{762AB9A8-0751-49F6-A1DF-19B0A4EE7FD5}"/>
              </a:ext>
            </a:extLst>
          </p:cNvPr>
          <p:cNvSpPr txBox="1">
            <a:spLocks noChangeArrowheads="1"/>
          </p:cNvSpPr>
          <p:nvPr/>
        </p:nvSpPr>
        <p:spPr bwMode="auto">
          <a:xfrm rot="-1365971">
            <a:off x="1846263" y="1366838"/>
            <a:ext cx="5081587"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4700" b="1">
                <a:solidFill>
                  <a:srgbClr val="000000"/>
                </a:solidFill>
                <a:latin typeface="Futura" pitchFamily="2" charset="0"/>
                <a:cs typeface="Futura" pitchFamily="2" charset="0"/>
              </a:rPr>
              <a:t>TOEKOMST</a:t>
            </a:r>
          </a:p>
          <a:p>
            <a:pPr algn="ctr" eaLnBrk="1" hangingPunct="1">
              <a:spcBef>
                <a:spcPct val="50000"/>
              </a:spcBef>
              <a:buFontTx/>
              <a:buNone/>
            </a:pPr>
            <a:r>
              <a:rPr lang="en-US" altLang="nl-NL" sz="4700" b="1">
                <a:solidFill>
                  <a:srgbClr val="000000"/>
                </a:solidFill>
                <a:latin typeface="Futura" pitchFamily="2" charset="0"/>
                <a:cs typeface="Futura" pitchFamily="2" charset="0"/>
              </a:rPr>
              <a:t>in Techniek!</a:t>
            </a:r>
            <a:endParaRPr lang="nl-NL" altLang="nl-NL" sz="4700">
              <a:solidFill>
                <a:srgbClr val="000000"/>
              </a:solidFill>
              <a:latin typeface="Futura" pitchFamily="2" charset="0"/>
              <a:cs typeface="Futura" pitchFamily="2" charset="0"/>
            </a:endParaRPr>
          </a:p>
        </p:txBody>
      </p:sp>
      <p:sp>
        <p:nvSpPr>
          <p:cNvPr id="43030" name="Text Box 4">
            <a:extLst>
              <a:ext uri="{FF2B5EF4-FFF2-40B4-BE49-F238E27FC236}">
                <a16:creationId xmlns:a16="http://schemas.microsoft.com/office/drawing/2014/main" id="{0E010168-1894-42DE-9394-533209F33239}"/>
              </a:ext>
            </a:extLst>
          </p:cNvPr>
          <p:cNvSpPr txBox="1">
            <a:spLocks noChangeArrowheads="1"/>
          </p:cNvSpPr>
          <p:nvPr/>
        </p:nvSpPr>
        <p:spPr bwMode="auto">
          <a:xfrm rot="-1365971">
            <a:off x="1922463" y="1366838"/>
            <a:ext cx="5081587"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4700" b="1">
                <a:solidFill>
                  <a:srgbClr val="FFFFFF"/>
                </a:solidFill>
                <a:latin typeface="Futura" pitchFamily="2" charset="0"/>
                <a:cs typeface="Futura" pitchFamily="2" charset="0"/>
              </a:rPr>
              <a:t>TOEKOMST</a:t>
            </a:r>
          </a:p>
          <a:p>
            <a:pPr algn="ctr" eaLnBrk="1" hangingPunct="1">
              <a:spcBef>
                <a:spcPct val="50000"/>
              </a:spcBef>
              <a:buFontTx/>
              <a:buNone/>
            </a:pPr>
            <a:r>
              <a:rPr lang="en-US" altLang="nl-NL" sz="4700" b="1">
                <a:solidFill>
                  <a:srgbClr val="FFFFFF"/>
                </a:solidFill>
                <a:latin typeface="Futura" pitchFamily="2" charset="0"/>
                <a:cs typeface="Futura" pitchFamily="2" charset="0"/>
              </a:rPr>
              <a:t>in Techniek!</a:t>
            </a:r>
            <a:endParaRPr lang="nl-NL" altLang="nl-NL" sz="4700">
              <a:solidFill>
                <a:srgbClr val="FFFFFF"/>
              </a:solidFill>
              <a:latin typeface="Futura" pitchFamily="2" charset="0"/>
              <a:cs typeface="Futura" pitchFamily="2" charset="0"/>
            </a:endParaRPr>
          </a:p>
        </p:txBody>
      </p:sp>
      <p:sp>
        <p:nvSpPr>
          <p:cNvPr id="43031" name="Text Box 22">
            <a:extLst>
              <a:ext uri="{FF2B5EF4-FFF2-40B4-BE49-F238E27FC236}">
                <a16:creationId xmlns:a16="http://schemas.microsoft.com/office/drawing/2014/main" id="{C662B62D-17A7-4C3A-91B9-DF2EDB7088E4}"/>
              </a:ext>
            </a:extLst>
          </p:cNvPr>
          <p:cNvSpPr txBox="1">
            <a:spLocks noChangeArrowheads="1"/>
          </p:cNvSpPr>
          <p:nvPr/>
        </p:nvSpPr>
        <p:spPr bwMode="auto">
          <a:xfrm>
            <a:off x="4876800" y="3962400"/>
            <a:ext cx="122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rPr>
              <a:t>Autotechniek</a:t>
            </a:r>
          </a:p>
        </p:txBody>
      </p:sp>
      <p:sp>
        <p:nvSpPr>
          <p:cNvPr id="43032" name="Text Box 23">
            <a:extLst>
              <a:ext uri="{FF2B5EF4-FFF2-40B4-BE49-F238E27FC236}">
                <a16:creationId xmlns:a16="http://schemas.microsoft.com/office/drawing/2014/main" id="{5DD1F854-5FA7-4FA6-9673-50A0A0D3EC1C}"/>
              </a:ext>
            </a:extLst>
          </p:cNvPr>
          <p:cNvSpPr txBox="1">
            <a:spLocks noChangeArrowheads="1"/>
          </p:cNvSpPr>
          <p:nvPr/>
        </p:nvSpPr>
        <p:spPr bwMode="auto">
          <a:xfrm>
            <a:off x="7315200" y="4800600"/>
            <a:ext cx="1004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rPr>
              <a:t>Schilderen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8BF17D9-CC75-47CD-AE15-AF93375473AD}"/>
              </a:ext>
            </a:extLst>
          </p:cNvPr>
          <p:cNvSpPr/>
          <p:nvPr/>
        </p:nvSpPr>
        <p:spPr>
          <a:xfrm>
            <a:off x="2362200" y="-76200"/>
            <a:ext cx="4419600" cy="7010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44035" name="Picture 28">
            <a:extLst>
              <a:ext uri="{FF2B5EF4-FFF2-40B4-BE49-F238E27FC236}">
                <a16:creationId xmlns:a16="http://schemas.microsoft.com/office/drawing/2014/main" id="{0EC47FD8-9A5E-46C4-9289-B87EB266D68E}"/>
              </a:ext>
            </a:extLst>
          </p:cNvPr>
          <p:cNvPicPr>
            <a:picLocks noChangeAspect="1"/>
          </p:cNvPicPr>
          <p:nvPr/>
        </p:nvPicPr>
        <p:blipFill>
          <a:blip r:embed="rId2">
            <a:extLst>
              <a:ext uri="{28A0092B-C50C-407E-A947-70E740481C1C}">
                <a14:useLocalDpi xmlns:a14="http://schemas.microsoft.com/office/drawing/2010/main" val="0"/>
              </a:ext>
            </a:extLst>
          </a:blip>
          <a:srcRect l="13333" t="9909" r="14166" b="17332"/>
          <a:stretch>
            <a:fillRect/>
          </a:stretch>
        </p:blipFill>
        <p:spPr bwMode="auto">
          <a:xfrm>
            <a:off x="3048000" y="3276600"/>
            <a:ext cx="3924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7">
            <a:extLst>
              <a:ext uri="{FF2B5EF4-FFF2-40B4-BE49-F238E27FC236}">
                <a16:creationId xmlns:a16="http://schemas.microsoft.com/office/drawing/2014/main" id="{F49C822B-D609-4A88-9A34-55E99BD3B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100"/>
            <a:ext cx="33385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6">
            <a:extLst>
              <a:ext uri="{FF2B5EF4-FFF2-40B4-BE49-F238E27FC236}">
                <a16:creationId xmlns:a16="http://schemas.microsoft.com/office/drawing/2014/main" id="{047CB427-0508-48BF-A09A-3E2F5A9F9F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658938"/>
            <a:ext cx="300990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5">
            <a:extLst>
              <a:ext uri="{FF2B5EF4-FFF2-40B4-BE49-F238E27FC236}">
                <a16:creationId xmlns:a16="http://schemas.microsoft.com/office/drawing/2014/main" id="{D2F7906D-8DFB-4A01-B99A-6AAD4DDCFE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495800"/>
            <a:ext cx="3530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24">
            <a:extLst>
              <a:ext uri="{FF2B5EF4-FFF2-40B4-BE49-F238E27FC236}">
                <a16:creationId xmlns:a16="http://schemas.microsoft.com/office/drawing/2014/main" id="{36A6C32A-CA47-48D2-B788-5E2036A65D8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5212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23">
            <a:extLst>
              <a:ext uri="{FF2B5EF4-FFF2-40B4-BE49-F238E27FC236}">
                <a16:creationId xmlns:a16="http://schemas.microsoft.com/office/drawing/2014/main" id="{D9C8A0E1-2D32-47B8-B12C-ADF1C2A7B45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334000"/>
            <a:ext cx="365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20">
            <a:extLst>
              <a:ext uri="{FF2B5EF4-FFF2-40B4-BE49-F238E27FC236}">
                <a16:creationId xmlns:a16="http://schemas.microsoft.com/office/drawing/2014/main" id="{B7308E23-CD62-496A-B5E8-F7028B504F0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8575"/>
            <a:ext cx="4357688"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13">
            <a:extLst>
              <a:ext uri="{FF2B5EF4-FFF2-40B4-BE49-F238E27FC236}">
                <a16:creationId xmlns:a16="http://schemas.microsoft.com/office/drawing/2014/main" id="{B7798687-3289-4274-A136-B3C94BBC2EAF}"/>
              </a:ext>
            </a:extLst>
          </p:cNvPr>
          <p:cNvSpPr txBox="1">
            <a:spLocks noChangeArrowheads="1"/>
          </p:cNvSpPr>
          <p:nvPr/>
        </p:nvSpPr>
        <p:spPr bwMode="auto">
          <a:xfrm>
            <a:off x="609600" y="2362200"/>
            <a:ext cx="143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latin typeface="Comic Sans MS" panose="030F0702030302020204" pitchFamily="66" charset="0"/>
              </a:rPr>
              <a:t>Hotel business</a:t>
            </a:r>
          </a:p>
        </p:txBody>
      </p:sp>
      <p:sp>
        <p:nvSpPr>
          <p:cNvPr id="44043" name="Text Box 15">
            <a:extLst>
              <a:ext uri="{FF2B5EF4-FFF2-40B4-BE49-F238E27FC236}">
                <a16:creationId xmlns:a16="http://schemas.microsoft.com/office/drawing/2014/main" id="{02725E03-B8DA-4181-A37D-441867EF8425}"/>
              </a:ext>
            </a:extLst>
          </p:cNvPr>
          <p:cNvSpPr txBox="1">
            <a:spLocks noChangeArrowheads="1"/>
          </p:cNvSpPr>
          <p:nvPr/>
        </p:nvSpPr>
        <p:spPr bwMode="auto">
          <a:xfrm>
            <a:off x="304800" y="6550025"/>
            <a:ext cx="1014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latin typeface="Comic Sans MS" panose="030F0702030302020204" pitchFamily="66" charset="0"/>
              </a:rPr>
              <a:t>Recreatie</a:t>
            </a:r>
          </a:p>
        </p:txBody>
      </p:sp>
      <p:sp>
        <p:nvSpPr>
          <p:cNvPr id="44044" name="Text Box 16">
            <a:extLst>
              <a:ext uri="{FF2B5EF4-FFF2-40B4-BE49-F238E27FC236}">
                <a16:creationId xmlns:a16="http://schemas.microsoft.com/office/drawing/2014/main" id="{71E142A5-4C08-44DB-9898-D78E80BC8C4B}"/>
              </a:ext>
            </a:extLst>
          </p:cNvPr>
          <p:cNvSpPr txBox="1">
            <a:spLocks noChangeArrowheads="1"/>
          </p:cNvSpPr>
          <p:nvPr/>
        </p:nvSpPr>
        <p:spPr bwMode="auto">
          <a:xfrm>
            <a:off x="3051175" y="228600"/>
            <a:ext cx="1335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latin typeface="Comic Sans MS" panose="030F0702030302020204" pitchFamily="66" charset="0"/>
              </a:rPr>
              <a:t>Secretaresse</a:t>
            </a:r>
          </a:p>
        </p:txBody>
      </p:sp>
      <p:sp>
        <p:nvSpPr>
          <p:cNvPr id="44045" name="Text Box 17">
            <a:extLst>
              <a:ext uri="{FF2B5EF4-FFF2-40B4-BE49-F238E27FC236}">
                <a16:creationId xmlns:a16="http://schemas.microsoft.com/office/drawing/2014/main" id="{B6DCFCEC-5B1E-41FD-98A5-CAE14469E3E4}"/>
              </a:ext>
            </a:extLst>
          </p:cNvPr>
          <p:cNvSpPr txBox="1">
            <a:spLocks noChangeArrowheads="1"/>
          </p:cNvSpPr>
          <p:nvPr/>
        </p:nvSpPr>
        <p:spPr bwMode="auto">
          <a:xfrm>
            <a:off x="5486400" y="4114800"/>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latin typeface="Comic Sans MS" panose="030F0702030302020204" pitchFamily="66" charset="0"/>
              </a:rPr>
              <a:t>Toerisme</a:t>
            </a:r>
          </a:p>
        </p:txBody>
      </p:sp>
      <p:sp>
        <p:nvSpPr>
          <p:cNvPr id="44046" name="Text Box 19">
            <a:extLst>
              <a:ext uri="{FF2B5EF4-FFF2-40B4-BE49-F238E27FC236}">
                <a16:creationId xmlns:a16="http://schemas.microsoft.com/office/drawing/2014/main" id="{BBBD452A-B541-4552-9166-43D153446250}"/>
              </a:ext>
            </a:extLst>
          </p:cNvPr>
          <p:cNvSpPr txBox="1">
            <a:spLocks noChangeArrowheads="1"/>
          </p:cNvSpPr>
          <p:nvPr/>
        </p:nvSpPr>
        <p:spPr bwMode="auto">
          <a:xfrm>
            <a:off x="8234363" y="4114800"/>
            <a:ext cx="1519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Kunst</a:t>
            </a:r>
            <a:r>
              <a:rPr lang="nl-NL" altLang="nl-NL" sz="1400" b="1">
                <a:solidFill>
                  <a:srgbClr val="FFFFFF"/>
                </a:solidFill>
              </a:rPr>
              <a:t> </a:t>
            </a:r>
            <a:r>
              <a:rPr lang="nl-NL" altLang="nl-NL" sz="1400" b="1">
                <a:solidFill>
                  <a:srgbClr val="FFFFFF"/>
                </a:solidFill>
                <a:latin typeface="Comic Sans MS" panose="030F0702030302020204" pitchFamily="66" charset="0"/>
              </a:rPr>
              <a:t>en</a:t>
            </a:r>
            <a:r>
              <a:rPr lang="nl-NL" altLang="nl-NL" sz="1400" b="1">
                <a:solidFill>
                  <a:srgbClr val="FFFFFF"/>
                </a:solidFill>
              </a:rPr>
              <a:t> </a:t>
            </a:r>
            <a:r>
              <a:rPr lang="nl-NL" altLang="nl-NL" sz="1400" b="1">
                <a:solidFill>
                  <a:srgbClr val="FFFFFF"/>
                </a:solidFill>
                <a:latin typeface="Comic Sans MS" panose="030F0702030302020204" pitchFamily="66" charset="0"/>
              </a:rPr>
              <a:t>cultuur</a:t>
            </a:r>
          </a:p>
        </p:txBody>
      </p:sp>
      <p:sp>
        <p:nvSpPr>
          <p:cNvPr id="44047" name="Text Box 20">
            <a:extLst>
              <a:ext uri="{FF2B5EF4-FFF2-40B4-BE49-F238E27FC236}">
                <a16:creationId xmlns:a16="http://schemas.microsoft.com/office/drawing/2014/main" id="{098342C4-D2B3-47AA-AD0E-D25E7F09FD03}"/>
              </a:ext>
            </a:extLst>
          </p:cNvPr>
          <p:cNvSpPr txBox="1">
            <a:spLocks noChangeArrowheads="1"/>
          </p:cNvSpPr>
          <p:nvPr/>
        </p:nvSpPr>
        <p:spPr bwMode="auto">
          <a:xfrm>
            <a:off x="7239000" y="5105400"/>
            <a:ext cx="148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Tentoonstelling</a:t>
            </a:r>
          </a:p>
          <a:p>
            <a:pPr eaLnBrk="1" hangingPunct="1">
              <a:spcBef>
                <a:spcPct val="0"/>
              </a:spcBef>
              <a:buFontTx/>
              <a:buNone/>
            </a:pPr>
            <a:r>
              <a:rPr lang="nl-NL" altLang="nl-NL" sz="1400" b="1">
                <a:solidFill>
                  <a:srgbClr val="FFFFFF"/>
                </a:solidFill>
                <a:latin typeface="Comic Sans MS" panose="030F0702030302020204" pitchFamily="66" charset="0"/>
              </a:rPr>
              <a:t>Beeld &amp; Geluid</a:t>
            </a:r>
          </a:p>
        </p:txBody>
      </p:sp>
      <p:sp>
        <p:nvSpPr>
          <p:cNvPr id="44048" name="Text Box 22">
            <a:extLst>
              <a:ext uri="{FF2B5EF4-FFF2-40B4-BE49-F238E27FC236}">
                <a16:creationId xmlns:a16="http://schemas.microsoft.com/office/drawing/2014/main" id="{998CFC20-1C24-4BFF-9C44-1DC739A6B571}"/>
              </a:ext>
            </a:extLst>
          </p:cNvPr>
          <p:cNvSpPr txBox="1">
            <a:spLocks noChangeArrowheads="1"/>
          </p:cNvSpPr>
          <p:nvPr/>
        </p:nvSpPr>
        <p:spPr bwMode="auto">
          <a:xfrm>
            <a:off x="4576763" y="6248400"/>
            <a:ext cx="874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Verkoop</a:t>
            </a:r>
          </a:p>
        </p:txBody>
      </p:sp>
      <p:pic>
        <p:nvPicPr>
          <p:cNvPr id="44049" name="Picture 22">
            <a:extLst>
              <a:ext uri="{FF2B5EF4-FFF2-40B4-BE49-F238E27FC236}">
                <a16:creationId xmlns:a16="http://schemas.microsoft.com/office/drawing/2014/main" id="{1966CABE-C28E-42B6-A530-683AFB02899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819400"/>
            <a:ext cx="37798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Text Box 14">
            <a:extLst>
              <a:ext uri="{FF2B5EF4-FFF2-40B4-BE49-F238E27FC236}">
                <a16:creationId xmlns:a16="http://schemas.microsoft.com/office/drawing/2014/main" id="{2644D282-CF34-46A9-B826-0C4C5491081D}"/>
              </a:ext>
            </a:extLst>
          </p:cNvPr>
          <p:cNvSpPr txBox="1">
            <a:spLocks noChangeArrowheads="1"/>
          </p:cNvSpPr>
          <p:nvPr/>
        </p:nvSpPr>
        <p:spPr bwMode="auto">
          <a:xfrm>
            <a:off x="838200" y="4953000"/>
            <a:ext cx="1811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latin typeface="Comic Sans MS" panose="030F0702030302020204" pitchFamily="66" charset="0"/>
              </a:rPr>
              <a:t>Mode</a:t>
            </a:r>
            <a:r>
              <a:rPr lang="nl-NL" altLang="nl-NL" sz="1400" b="1">
                <a:solidFill>
                  <a:srgbClr val="000000"/>
                </a:solidFill>
              </a:rPr>
              <a:t> </a:t>
            </a:r>
            <a:r>
              <a:rPr lang="nl-NL" altLang="nl-NL" sz="1400" b="1">
                <a:solidFill>
                  <a:srgbClr val="000000"/>
                </a:solidFill>
                <a:latin typeface="Comic Sans MS" panose="030F0702030302020204" pitchFamily="66" charset="0"/>
              </a:rPr>
              <a:t>en</a:t>
            </a:r>
            <a:r>
              <a:rPr lang="nl-NL" altLang="nl-NL" sz="1400" b="1">
                <a:solidFill>
                  <a:srgbClr val="000000"/>
                </a:solidFill>
              </a:rPr>
              <a:t> </a:t>
            </a:r>
            <a:r>
              <a:rPr lang="nl-NL" altLang="nl-NL" sz="1400" b="1">
                <a:solidFill>
                  <a:srgbClr val="000000"/>
                </a:solidFill>
                <a:latin typeface="Comic Sans MS" panose="030F0702030302020204" pitchFamily="66" charset="0"/>
              </a:rPr>
              <a:t>commercie</a:t>
            </a:r>
          </a:p>
        </p:txBody>
      </p:sp>
      <p:sp>
        <p:nvSpPr>
          <p:cNvPr id="44051" name="Text Box 4">
            <a:extLst>
              <a:ext uri="{FF2B5EF4-FFF2-40B4-BE49-F238E27FC236}">
                <a16:creationId xmlns:a16="http://schemas.microsoft.com/office/drawing/2014/main" id="{796262D1-BEC3-419F-B024-AB433621B189}"/>
              </a:ext>
            </a:extLst>
          </p:cNvPr>
          <p:cNvSpPr txBox="1">
            <a:spLocks noChangeArrowheads="1"/>
          </p:cNvSpPr>
          <p:nvPr/>
        </p:nvSpPr>
        <p:spPr bwMode="auto">
          <a:xfrm rot="-1365971">
            <a:off x="2005013" y="1685925"/>
            <a:ext cx="508158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4700" b="1">
                <a:solidFill>
                  <a:srgbClr val="000000"/>
                </a:solidFill>
                <a:latin typeface="Futura" pitchFamily="2" charset="0"/>
                <a:cs typeface="Futura" pitchFamily="2" charset="0"/>
              </a:rPr>
              <a:t>TOEKOMST in Economie!</a:t>
            </a:r>
            <a:endParaRPr lang="nl-NL" altLang="nl-NL" sz="4700">
              <a:solidFill>
                <a:srgbClr val="000000"/>
              </a:solidFill>
              <a:latin typeface="Futura" pitchFamily="2" charset="0"/>
              <a:cs typeface="Futura" pitchFamily="2" charset="0"/>
            </a:endParaRPr>
          </a:p>
        </p:txBody>
      </p:sp>
      <p:pic>
        <p:nvPicPr>
          <p:cNvPr id="44052" name="Picture 29">
            <a:extLst>
              <a:ext uri="{FF2B5EF4-FFF2-40B4-BE49-F238E27FC236}">
                <a16:creationId xmlns:a16="http://schemas.microsoft.com/office/drawing/2014/main" id="{197F9455-C714-4BA4-9D79-CDC25BBF95B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07150" y="-1588"/>
            <a:ext cx="410845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3" name="Text Box 18">
            <a:extLst>
              <a:ext uri="{FF2B5EF4-FFF2-40B4-BE49-F238E27FC236}">
                <a16:creationId xmlns:a16="http://schemas.microsoft.com/office/drawing/2014/main" id="{5BD411D5-1013-46D9-A767-101E65C58394}"/>
              </a:ext>
            </a:extLst>
          </p:cNvPr>
          <p:cNvSpPr txBox="1">
            <a:spLocks noChangeArrowheads="1"/>
          </p:cNvSpPr>
          <p:nvPr/>
        </p:nvSpPr>
        <p:spPr bwMode="auto">
          <a:xfrm>
            <a:off x="6629400" y="15240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rPr>
              <a:t>I</a:t>
            </a:r>
            <a:r>
              <a:rPr lang="nl-NL" altLang="nl-NL" sz="1400" b="1">
                <a:solidFill>
                  <a:srgbClr val="000000"/>
                </a:solidFill>
                <a:latin typeface="Comic Sans MS" panose="030F0702030302020204" pitchFamily="66" charset="0"/>
              </a:rPr>
              <a:t>C</a:t>
            </a:r>
            <a:r>
              <a:rPr lang="nl-NL" altLang="nl-NL" sz="1400" b="1">
                <a:solidFill>
                  <a:srgbClr val="000000"/>
                </a:solidFill>
              </a:rPr>
              <a:t>T </a:t>
            </a:r>
            <a:r>
              <a:rPr lang="nl-NL" altLang="nl-NL" sz="1400" b="1">
                <a:solidFill>
                  <a:srgbClr val="000000"/>
                </a:solidFill>
                <a:latin typeface="Comic Sans MS" panose="030F0702030302020204" pitchFamily="66" charset="0"/>
              </a:rPr>
              <a:t>en</a:t>
            </a:r>
            <a:r>
              <a:rPr lang="nl-NL" altLang="nl-NL" sz="1400" b="1">
                <a:solidFill>
                  <a:srgbClr val="000000"/>
                </a:solidFill>
              </a:rPr>
              <a:t> </a:t>
            </a:r>
            <a:r>
              <a:rPr lang="nl-NL" altLang="nl-NL" sz="1400" b="1">
                <a:solidFill>
                  <a:srgbClr val="000000"/>
                </a:solidFill>
                <a:latin typeface="Comic Sans MS" panose="030F0702030302020204" pitchFamily="66" charset="0"/>
              </a:rPr>
              <a:t>Logistiek</a:t>
            </a:r>
          </a:p>
        </p:txBody>
      </p:sp>
      <p:sp>
        <p:nvSpPr>
          <p:cNvPr id="44054" name="Text Box 4">
            <a:extLst>
              <a:ext uri="{FF2B5EF4-FFF2-40B4-BE49-F238E27FC236}">
                <a16:creationId xmlns:a16="http://schemas.microsoft.com/office/drawing/2014/main" id="{2888866F-56B8-4C62-92D7-006387C67E3D}"/>
              </a:ext>
            </a:extLst>
          </p:cNvPr>
          <p:cNvSpPr txBox="1">
            <a:spLocks noChangeArrowheads="1"/>
          </p:cNvSpPr>
          <p:nvPr/>
        </p:nvSpPr>
        <p:spPr bwMode="auto">
          <a:xfrm rot="-1365971">
            <a:off x="2081213" y="1685925"/>
            <a:ext cx="508158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4700" b="1">
                <a:solidFill>
                  <a:srgbClr val="FFFFFF"/>
                </a:solidFill>
                <a:latin typeface="Futura" pitchFamily="2" charset="0"/>
                <a:cs typeface="Futura" pitchFamily="2" charset="0"/>
              </a:rPr>
              <a:t>TOEKOMST in Economie!</a:t>
            </a:r>
            <a:endParaRPr lang="nl-NL" altLang="nl-NL" sz="4700">
              <a:solidFill>
                <a:srgbClr val="FFFFFF"/>
              </a:solidFill>
              <a:latin typeface="Futura" pitchFamily="2" charset="0"/>
              <a:cs typeface="Futura"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8BA567-1B9B-4F93-9A9B-FDD0C4003E4D}"/>
              </a:ext>
            </a:extLst>
          </p:cNvPr>
          <p:cNvSpPr/>
          <p:nvPr/>
        </p:nvSpPr>
        <p:spPr>
          <a:xfrm>
            <a:off x="2286000" y="0"/>
            <a:ext cx="4419600" cy="7010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45059" name="Picture 2">
            <a:extLst>
              <a:ext uri="{FF2B5EF4-FFF2-40B4-BE49-F238E27FC236}">
                <a16:creationId xmlns:a16="http://schemas.microsoft.com/office/drawing/2014/main" id="{BF82DEDD-B84D-43DB-A67E-E38D87D1ECAB}"/>
              </a:ext>
            </a:extLst>
          </p:cNvPr>
          <p:cNvPicPr>
            <a:picLocks noChangeAspect="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a:off x="0" y="0"/>
            <a:ext cx="33432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axresdefault.jpg">
            <a:extLst>
              <a:ext uri="{FF2B5EF4-FFF2-40B4-BE49-F238E27FC236}">
                <a16:creationId xmlns:a16="http://schemas.microsoft.com/office/drawing/2014/main" id="{A0666326-8737-4268-896B-FCD8F60B8452}"/>
              </a:ext>
            </a:extLst>
          </p:cNvPr>
          <p:cNvPicPr>
            <a:picLocks noChangeAspect="1"/>
          </p:cNvPicPr>
          <p:nvPr/>
        </p:nvPicPr>
        <p:blipFill>
          <a:blip r:embed="rId3"/>
          <a:srcRect l="30000" t="2569" r="16667"/>
          <a:stretch>
            <a:fillRect/>
          </a:stretch>
        </p:blipFill>
        <p:spPr>
          <a:xfrm>
            <a:off x="2438400" y="705925"/>
            <a:ext cx="767716" cy="970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61" name="Picture 3">
            <a:extLst>
              <a:ext uri="{FF2B5EF4-FFF2-40B4-BE49-F238E27FC236}">
                <a16:creationId xmlns:a16="http://schemas.microsoft.com/office/drawing/2014/main" id="{3EA57914-472A-40F7-AD71-CE2C5FA551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4038600"/>
            <a:ext cx="2628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a:extLst>
              <a:ext uri="{FF2B5EF4-FFF2-40B4-BE49-F238E27FC236}">
                <a16:creationId xmlns:a16="http://schemas.microsoft.com/office/drawing/2014/main" id="{8F35CF32-A38C-4B00-9664-0B970E80FC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410200"/>
            <a:ext cx="44592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6">
            <a:extLst>
              <a:ext uri="{FF2B5EF4-FFF2-40B4-BE49-F238E27FC236}">
                <a16:creationId xmlns:a16="http://schemas.microsoft.com/office/drawing/2014/main" id="{C818C4FE-DABF-43F1-BEE1-59A04E809D9E}"/>
              </a:ext>
            </a:extLst>
          </p:cNvPr>
          <p:cNvPicPr>
            <a:picLocks noChangeAspect="1"/>
          </p:cNvPicPr>
          <p:nvPr/>
        </p:nvPicPr>
        <p:blipFill>
          <a:blip r:embed="rId6">
            <a:extLst>
              <a:ext uri="{28A0092B-C50C-407E-A947-70E740481C1C}">
                <a14:useLocalDpi xmlns:a14="http://schemas.microsoft.com/office/drawing/2010/main" val="0"/>
              </a:ext>
            </a:extLst>
          </a:blip>
          <a:srcRect l="25833"/>
          <a:stretch>
            <a:fillRect/>
          </a:stretch>
        </p:blipFill>
        <p:spPr bwMode="auto">
          <a:xfrm>
            <a:off x="152400" y="5299075"/>
            <a:ext cx="3810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7">
            <a:extLst>
              <a:ext uri="{FF2B5EF4-FFF2-40B4-BE49-F238E27FC236}">
                <a16:creationId xmlns:a16="http://schemas.microsoft.com/office/drawing/2014/main" id="{BFC02513-1160-4EE1-986E-BA2AA7A90B5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441325"/>
            <a:ext cx="42672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8">
            <a:extLst>
              <a:ext uri="{FF2B5EF4-FFF2-40B4-BE49-F238E27FC236}">
                <a16:creationId xmlns:a16="http://schemas.microsoft.com/office/drawing/2014/main" id="{5D241442-AFEF-49F8-B70C-EB62B635E3B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24384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9">
            <a:extLst>
              <a:ext uri="{FF2B5EF4-FFF2-40B4-BE49-F238E27FC236}">
                <a16:creationId xmlns:a16="http://schemas.microsoft.com/office/drawing/2014/main" id="{9057595C-EEBE-4F98-B57F-D3C38476FFFB}"/>
              </a:ext>
            </a:extLst>
          </p:cNvPr>
          <p:cNvPicPr>
            <a:picLocks noChangeAspect="1"/>
          </p:cNvPicPr>
          <p:nvPr/>
        </p:nvPicPr>
        <p:blipFill>
          <a:blip r:embed="rId9">
            <a:extLst>
              <a:ext uri="{28A0092B-C50C-407E-A947-70E740481C1C}">
                <a14:useLocalDpi xmlns:a14="http://schemas.microsoft.com/office/drawing/2010/main" val="0"/>
              </a:ext>
            </a:extLst>
          </a:blip>
          <a:srcRect t="14789"/>
          <a:stretch>
            <a:fillRect/>
          </a:stretch>
        </p:blipFill>
        <p:spPr bwMode="auto">
          <a:xfrm>
            <a:off x="3581400" y="3124200"/>
            <a:ext cx="302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0">
            <a:extLst>
              <a:ext uri="{FF2B5EF4-FFF2-40B4-BE49-F238E27FC236}">
                <a16:creationId xmlns:a16="http://schemas.microsoft.com/office/drawing/2014/main" id="{5383387E-D055-4546-A4A8-E03ECCFA68C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152400"/>
            <a:ext cx="27178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1">
            <a:extLst>
              <a:ext uri="{FF2B5EF4-FFF2-40B4-BE49-F238E27FC236}">
                <a16:creationId xmlns:a16="http://schemas.microsoft.com/office/drawing/2014/main" id="{A0B2E530-2AD3-43D0-9D07-5C7E2729953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2438400"/>
            <a:ext cx="24384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4">
            <a:extLst>
              <a:ext uri="{FF2B5EF4-FFF2-40B4-BE49-F238E27FC236}">
                <a16:creationId xmlns:a16="http://schemas.microsoft.com/office/drawing/2014/main" id="{1FBEC0CD-6AD7-48F4-AEBC-5EF501C7ADDF}"/>
              </a:ext>
            </a:extLst>
          </p:cNvPr>
          <p:cNvSpPr txBox="1">
            <a:spLocks noChangeArrowheads="1"/>
          </p:cNvSpPr>
          <p:nvPr/>
        </p:nvSpPr>
        <p:spPr bwMode="auto">
          <a:xfrm rot="-1365971">
            <a:off x="2133600" y="1914525"/>
            <a:ext cx="508158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4700" b="1">
                <a:solidFill>
                  <a:srgbClr val="000000"/>
                </a:solidFill>
                <a:latin typeface="Futura" pitchFamily="2" charset="0"/>
                <a:cs typeface="Futura" pitchFamily="2" charset="0"/>
              </a:rPr>
              <a:t>TOEKOMST in Zorg&amp;Welzijn!</a:t>
            </a:r>
            <a:endParaRPr lang="nl-NL" altLang="nl-NL" sz="4700">
              <a:solidFill>
                <a:srgbClr val="000000"/>
              </a:solidFill>
              <a:latin typeface="Futura" pitchFamily="2" charset="0"/>
              <a:cs typeface="Futura" pitchFamily="2" charset="0"/>
            </a:endParaRPr>
          </a:p>
        </p:txBody>
      </p:sp>
      <p:sp>
        <p:nvSpPr>
          <p:cNvPr id="45070" name="Text Box 4">
            <a:extLst>
              <a:ext uri="{FF2B5EF4-FFF2-40B4-BE49-F238E27FC236}">
                <a16:creationId xmlns:a16="http://schemas.microsoft.com/office/drawing/2014/main" id="{55010ACA-603D-4F94-B488-10DD0564EA05}"/>
              </a:ext>
            </a:extLst>
          </p:cNvPr>
          <p:cNvSpPr txBox="1">
            <a:spLocks noChangeArrowheads="1"/>
          </p:cNvSpPr>
          <p:nvPr/>
        </p:nvSpPr>
        <p:spPr bwMode="auto">
          <a:xfrm rot="-1365971">
            <a:off x="2209800" y="1914525"/>
            <a:ext cx="508158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4700" b="1">
                <a:solidFill>
                  <a:srgbClr val="FFFFFF"/>
                </a:solidFill>
                <a:latin typeface="Futura" pitchFamily="2" charset="0"/>
                <a:cs typeface="Futura" pitchFamily="2" charset="0"/>
              </a:rPr>
              <a:t>TOEKOMST in Zorg&amp;Welzijn!</a:t>
            </a:r>
            <a:endParaRPr lang="nl-NL" altLang="nl-NL" sz="4700">
              <a:solidFill>
                <a:srgbClr val="FFFFFF"/>
              </a:solidFill>
              <a:latin typeface="Futura" pitchFamily="2" charset="0"/>
              <a:cs typeface="Futura" pitchFamily="2" charset="0"/>
            </a:endParaRPr>
          </a:p>
        </p:txBody>
      </p:sp>
      <p:sp>
        <p:nvSpPr>
          <p:cNvPr id="45071" name="Text Box 14">
            <a:extLst>
              <a:ext uri="{FF2B5EF4-FFF2-40B4-BE49-F238E27FC236}">
                <a16:creationId xmlns:a16="http://schemas.microsoft.com/office/drawing/2014/main" id="{E9632807-54CB-4784-85AE-34CA0D391422}"/>
              </a:ext>
            </a:extLst>
          </p:cNvPr>
          <p:cNvSpPr txBox="1">
            <a:spLocks noChangeArrowheads="1"/>
          </p:cNvSpPr>
          <p:nvPr/>
        </p:nvSpPr>
        <p:spPr bwMode="auto">
          <a:xfrm>
            <a:off x="6096000" y="6553200"/>
            <a:ext cx="1941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latin typeface="Comic Sans MS" panose="030F0702030302020204" pitchFamily="66" charset="0"/>
              </a:rPr>
              <a:t>Apothekersassistent</a:t>
            </a:r>
          </a:p>
        </p:txBody>
      </p:sp>
      <p:sp>
        <p:nvSpPr>
          <p:cNvPr id="45072" name="Text Box 15">
            <a:extLst>
              <a:ext uri="{FF2B5EF4-FFF2-40B4-BE49-F238E27FC236}">
                <a16:creationId xmlns:a16="http://schemas.microsoft.com/office/drawing/2014/main" id="{B135BD89-4A5D-4598-A265-A20D0AD910C4}"/>
              </a:ext>
            </a:extLst>
          </p:cNvPr>
          <p:cNvSpPr txBox="1">
            <a:spLocks noChangeArrowheads="1"/>
          </p:cNvSpPr>
          <p:nvPr/>
        </p:nvSpPr>
        <p:spPr bwMode="auto">
          <a:xfrm>
            <a:off x="990600" y="1981200"/>
            <a:ext cx="1493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Haarverzorging</a:t>
            </a:r>
          </a:p>
        </p:txBody>
      </p:sp>
      <p:sp>
        <p:nvSpPr>
          <p:cNvPr id="45073" name="Text Box 16">
            <a:extLst>
              <a:ext uri="{FF2B5EF4-FFF2-40B4-BE49-F238E27FC236}">
                <a16:creationId xmlns:a16="http://schemas.microsoft.com/office/drawing/2014/main" id="{7C515ADB-14AE-4496-BBAE-6CAA340581DE}"/>
              </a:ext>
            </a:extLst>
          </p:cNvPr>
          <p:cNvSpPr txBox="1">
            <a:spLocks noChangeArrowheads="1"/>
          </p:cNvSpPr>
          <p:nvPr/>
        </p:nvSpPr>
        <p:spPr bwMode="auto">
          <a:xfrm>
            <a:off x="6781800" y="4953000"/>
            <a:ext cx="585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latin typeface="Comic Sans MS" panose="030F0702030302020204" pitchFamily="66" charset="0"/>
              </a:rPr>
              <a:t>Zorg</a:t>
            </a:r>
          </a:p>
        </p:txBody>
      </p:sp>
      <p:sp>
        <p:nvSpPr>
          <p:cNvPr id="45074" name="Text Box 17">
            <a:extLst>
              <a:ext uri="{FF2B5EF4-FFF2-40B4-BE49-F238E27FC236}">
                <a16:creationId xmlns:a16="http://schemas.microsoft.com/office/drawing/2014/main" id="{172472E1-5802-49B2-9217-0B37181F35B8}"/>
              </a:ext>
            </a:extLst>
          </p:cNvPr>
          <p:cNvSpPr txBox="1">
            <a:spLocks noChangeArrowheads="1"/>
          </p:cNvSpPr>
          <p:nvPr/>
        </p:nvSpPr>
        <p:spPr bwMode="auto">
          <a:xfrm>
            <a:off x="685800" y="5334000"/>
            <a:ext cx="1408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Agogisch werk</a:t>
            </a:r>
          </a:p>
        </p:txBody>
      </p:sp>
      <p:sp>
        <p:nvSpPr>
          <p:cNvPr id="45075" name="Text Box 19">
            <a:extLst>
              <a:ext uri="{FF2B5EF4-FFF2-40B4-BE49-F238E27FC236}">
                <a16:creationId xmlns:a16="http://schemas.microsoft.com/office/drawing/2014/main" id="{283E25C5-2BD4-4872-87E0-D603B9A99C97}"/>
              </a:ext>
            </a:extLst>
          </p:cNvPr>
          <p:cNvSpPr txBox="1">
            <a:spLocks noChangeArrowheads="1"/>
          </p:cNvSpPr>
          <p:nvPr/>
        </p:nvSpPr>
        <p:spPr bwMode="auto">
          <a:xfrm>
            <a:off x="1143000" y="2514600"/>
            <a:ext cx="158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latin typeface="Comic Sans MS" panose="030F0702030302020204" pitchFamily="66" charset="0"/>
              </a:rPr>
              <a:t>Klassenassistent</a:t>
            </a:r>
          </a:p>
        </p:txBody>
      </p:sp>
      <p:sp>
        <p:nvSpPr>
          <p:cNvPr id="45076" name="Text Box 20">
            <a:extLst>
              <a:ext uri="{FF2B5EF4-FFF2-40B4-BE49-F238E27FC236}">
                <a16:creationId xmlns:a16="http://schemas.microsoft.com/office/drawing/2014/main" id="{0030C225-5DF4-4D9E-B31D-7247584F4E38}"/>
              </a:ext>
            </a:extLst>
          </p:cNvPr>
          <p:cNvSpPr txBox="1">
            <a:spLocks noChangeArrowheads="1"/>
          </p:cNvSpPr>
          <p:nvPr/>
        </p:nvSpPr>
        <p:spPr bwMode="auto">
          <a:xfrm>
            <a:off x="4648200" y="5029200"/>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rPr>
              <a:t>Uiterlijke </a:t>
            </a:r>
            <a:r>
              <a:rPr lang="nl-NL" altLang="nl-NL" sz="1400" b="1">
                <a:solidFill>
                  <a:srgbClr val="FFFFFF"/>
                </a:solidFill>
                <a:latin typeface="Comic Sans MS" panose="030F0702030302020204" pitchFamily="66" charset="0"/>
              </a:rPr>
              <a:t>verzorging</a:t>
            </a:r>
          </a:p>
        </p:txBody>
      </p:sp>
      <p:sp>
        <p:nvSpPr>
          <p:cNvPr id="45077" name="Text Box 21">
            <a:extLst>
              <a:ext uri="{FF2B5EF4-FFF2-40B4-BE49-F238E27FC236}">
                <a16:creationId xmlns:a16="http://schemas.microsoft.com/office/drawing/2014/main" id="{2BB3FBE9-5AA8-499F-88F9-25F50120302C}"/>
              </a:ext>
            </a:extLst>
          </p:cNvPr>
          <p:cNvSpPr txBox="1">
            <a:spLocks noChangeArrowheads="1"/>
          </p:cNvSpPr>
          <p:nvPr/>
        </p:nvSpPr>
        <p:spPr bwMode="auto">
          <a:xfrm>
            <a:off x="4191000" y="914400"/>
            <a:ext cx="1531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rPr>
              <a:t>Tandartsassistent</a:t>
            </a:r>
          </a:p>
        </p:txBody>
      </p:sp>
      <p:sp>
        <p:nvSpPr>
          <p:cNvPr id="45078" name="Text Box 22">
            <a:extLst>
              <a:ext uri="{FF2B5EF4-FFF2-40B4-BE49-F238E27FC236}">
                <a16:creationId xmlns:a16="http://schemas.microsoft.com/office/drawing/2014/main" id="{66FF66D2-8A8D-4015-A5C0-AC251000488E}"/>
              </a:ext>
            </a:extLst>
          </p:cNvPr>
          <p:cNvSpPr txBox="1">
            <a:spLocks noChangeArrowheads="1"/>
          </p:cNvSpPr>
          <p:nvPr/>
        </p:nvSpPr>
        <p:spPr bwMode="auto">
          <a:xfrm>
            <a:off x="6934200" y="3352800"/>
            <a:ext cx="1606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000000"/>
                </a:solidFill>
                <a:latin typeface="Comic Sans MS" panose="030F0702030302020204" pitchFamily="66" charset="0"/>
              </a:rPr>
              <a:t>doktersassistent</a:t>
            </a:r>
          </a:p>
        </p:txBody>
      </p:sp>
      <p:sp>
        <p:nvSpPr>
          <p:cNvPr id="45079" name="Text Box 23">
            <a:extLst>
              <a:ext uri="{FF2B5EF4-FFF2-40B4-BE49-F238E27FC236}">
                <a16:creationId xmlns:a16="http://schemas.microsoft.com/office/drawing/2014/main" id="{EABF138D-CF56-4EA9-8BC6-03645E70B5B0}"/>
              </a:ext>
            </a:extLst>
          </p:cNvPr>
          <p:cNvSpPr txBox="1">
            <a:spLocks noChangeArrowheads="1"/>
          </p:cNvSpPr>
          <p:nvPr/>
        </p:nvSpPr>
        <p:spPr bwMode="auto">
          <a:xfrm>
            <a:off x="7086600" y="304800"/>
            <a:ext cx="1247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Grootkeuken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2">
            <a:extLst>
              <a:ext uri="{FF2B5EF4-FFF2-40B4-BE49-F238E27FC236}">
                <a16:creationId xmlns:a16="http://schemas.microsoft.com/office/drawing/2014/main" id="{AE5D8840-9F47-4263-BEF0-833B7D47AF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138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0">
            <a:extLst>
              <a:ext uri="{FF2B5EF4-FFF2-40B4-BE49-F238E27FC236}">
                <a16:creationId xmlns:a16="http://schemas.microsoft.com/office/drawing/2014/main" id="{80BCD8D0-5A5E-460D-8077-E20E8624B4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525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849BA780-F0A5-4025-90E4-CBD8BC1124CE}"/>
              </a:ext>
            </a:extLst>
          </p:cNvPr>
          <p:cNvSpPr/>
          <p:nvPr/>
        </p:nvSpPr>
        <p:spPr>
          <a:xfrm>
            <a:off x="-152400" y="0"/>
            <a:ext cx="2514600" cy="7010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085" name="Text Box 13">
            <a:extLst>
              <a:ext uri="{FF2B5EF4-FFF2-40B4-BE49-F238E27FC236}">
                <a16:creationId xmlns:a16="http://schemas.microsoft.com/office/drawing/2014/main" id="{A17254A5-E344-4CF2-88EF-FFE455B2820C}"/>
              </a:ext>
            </a:extLst>
          </p:cNvPr>
          <p:cNvSpPr txBox="1">
            <a:spLocks noChangeArrowheads="1"/>
          </p:cNvSpPr>
          <p:nvPr/>
        </p:nvSpPr>
        <p:spPr bwMode="auto">
          <a:xfrm>
            <a:off x="7924800" y="762000"/>
            <a:ext cx="159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Land</a:t>
            </a:r>
            <a:r>
              <a:rPr lang="nl-NL" altLang="nl-NL" sz="1400" b="1">
                <a:solidFill>
                  <a:srgbClr val="FFFFFF"/>
                </a:solidFill>
              </a:rPr>
              <a:t> </a:t>
            </a:r>
            <a:r>
              <a:rPr lang="nl-NL" altLang="nl-NL" sz="1400" b="1">
                <a:solidFill>
                  <a:srgbClr val="FFFFFF"/>
                </a:solidFill>
                <a:latin typeface="Comic Sans MS" panose="030F0702030302020204" pitchFamily="66" charset="0"/>
              </a:rPr>
              <a:t>en</a:t>
            </a:r>
            <a:r>
              <a:rPr lang="nl-NL" altLang="nl-NL" sz="1400" b="1">
                <a:solidFill>
                  <a:srgbClr val="FFFFFF"/>
                </a:solidFill>
              </a:rPr>
              <a:t> </a:t>
            </a:r>
            <a:r>
              <a:rPr lang="nl-NL" altLang="nl-NL" sz="1400" b="1">
                <a:solidFill>
                  <a:srgbClr val="FFFFFF"/>
                </a:solidFill>
                <a:latin typeface="Comic Sans MS" panose="030F0702030302020204" pitchFamily="66" charset="0"/>
              </a:rPr>
              <a:t>tuinbouw</a:t>
            </a:r>
          </a:p>
        </p:txBody>
      </p:sp>
      <p:sp>
        <p:nvSpPr>
          <p:cNvPr id="46086" name="Text Box 14">
            <a:extLst>
              <a:ext uri="{FF2B5EF4-FFF2-40B4-BE49-F238E27FC236}">
                <a16:creationId xmlns:a16="http://schemas.microsoft.com/office/drawing/2014/main" id="{9535250A-4683-467A-9862-DAE546FEE5AB}"/>
              </a:ext>
            </a:extLst>
          </p:cNvPr>
          <p:cNvSpPr txBox="1">
            <a:spLocks noChangeArrowheads="1"/>
          </p:cNvSpPr>
          <p:nvPr/>
        </p:nvSpPr>
        <p:spPr bwMode="auto">
          <a:xfrm>
            <a:off x="3429000" y="381000"/>
            <a:ext cx="157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latin typeface="Comic Sans MS" panose="030F0702030302020204" pitchFamily="66" charset="0"/>
              </a:rPr>
              <a:t>Paardenhouderij</a:t>
            </a:r>
          </a:p>
        </p:txBody>
      </p:sp>
      <p:pic>
        <p:nvPicPr>
          <p:cNvPr id="46087" name="Picture 17">
            <a:extLst>
              <a:ext uri="{FF2B5EF4-FFF2-40B4-BE49-F238E27FC236}">
                <a16:creationId xmlns:a16="http://schemas.microsoft.com/office/drawing/2014/main" id="{2D319AAA-506E-47D0-B111-CC4B4383D1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32861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18">
            <a:extLst>
              <a:ext uri="{FF2B5EF4-FFF2-40B4-BE49-F238E27FC236}">
                <a16:creationId xmlns:a16="http://schemas.microsoft.com/office/drawing/2014/main" id="{25B60F59-41E4-4911-8577-6570C1F257C5}"/>
              </a:ext>
            </a:extLst>
          </p:cNvPr>
          <p:cNvSpPr txBox="1">
            <a:spLocks noChangeArrowheads="1"/>
          </p:cNvSpPr>
          <p:nvPr/>
        </p:nvSpPr>
        <p:spPr bwMode="auto">
          <a:xfrm>
            <a:off x="7696200" y="381000"/>
            <a:ext cx="1220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Plantenteelt</a:t>
            </a:r>
          </a:p>
        </p:txBody>
      </p:sp>
      <p:sp>
        <p:nvSpPr>
          <p:cNvPr id="46089" name="Text Box 12">
            <a:extLst>
              <a:ext uri="{FF2B5EF4-FFF2-40B4-BE49-F238E27FC236}">
                <a16:creationId xmlns:a16="http://schemas.microsoft.com/office/drawing/2014/main" id="{BFB51C14-2FF9-45A5-B856-2A09673BE5AF}"/>
              </a:ext>
            </a:extLst>
          </p:cNvPr>
          <p:cNvSpPr txBox="1">
            <a:spLocks noChangeArrowheads="1"/>
          </p:cNvSpPr>
          <p:nvPr/>
        </p:nvSpPr>
        <p:spPr bwMode="auto">
          <a:xfrm>
            <a:off x="-381000" y="3044825"/>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Bloemist</a:t>
            </a:r>
          </a:p>
        </p:txBody>
      </p:sp>
      <p:pic>
        <p:nvPicPr>
          <p:cNvPr id="46090" name="Picture 18">
            <a:extLst>
              <a:ext uri="{FF2B5EF4-FFF2-40B4-BE49-F238E27FC236}">
                <a16:creationId xmlns:a16="http://schemas.microsoft.com/office/drawing/2014/main" id="{2CBB03CA-A54C-4505-88E6-0D4DDF3A8325}"/>
              </a:ext>
            </a:extLst>
          </p:cNvPr>
          <p:cNvPicPr>
            <a:picLocks noChangeAspect="1"/>
          </p:cNvPicPr>
          <p:nvPr/>
        </p:nvPicPr>
        <p:blipFill>
          <a:blip r:embed="rId5">
            <a:extLst>
              <a:ext uri="{28A0092B-C50C-407E-A947-70E740481C1C}">
                <a14:useLocalDpi xmlns:a14="http://schemas.microsoft.com/office/drawing/2010/main" val="0"/>
              </a:ext>
            </a:extLst>
          </a:blip>
          <a:srcRect t="-124" r="10526"/>
          <a:stretch>
            <a:fillRect/>
          </a:stretch>
        </p:blipFill>
        <p:spPr bwMode="auto">
          <a:xfrm>
            <a:off x="-614363" y="3581400"/>
            <a:ext cx="45005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 Box 17">
            <a:extLst>
              <a:ext uri="{FF2B5EF4-FFF2-40B4-BE49-F238E27FC236}">
                <a16:creationId xmlns:a16="http://schemas.microsoft.com/office/drawing/2014/main" id="{96651275-DFEC-42A4-8C9E-0F0C4F186280}"/>
              </a:ext>
            </a:extLst>
          </p:cNvPr>
          <p:cNvSpPr txBox="1">
            <a:spLocks noChangeArrowheads="1"/>
          </p:cNvSpPr>
          <p:nvPr/>
        </p:nvSpPr>
        <p:spPr bwMode="auto">
          <a:xfrm>
            <a:off x="76200" y="4419600"/>
            <a:ext cx="1436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Dierverzorging</a:t>
            </a:r>
          </a:p>
        </p:txBody>
      </p:sp>
      <p:pic>
        <p:nvPicPr>
          <p:cNvPr id="46092" name="Picture 19">
            <a:extLst>
              <a:ext uri="{FF2B5EF4-FFF2-40B4-BE49-F238E27FC236}">
                <a16:creationId xmlns:a16="http://schemas.microsoft.com/office/drawing/2014/main" id="{5E56C9B2-9A95-46FC-B509-B0E79F38CE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819400"/>
            <a:ext cx="48196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Text Box 16">
            <a:extLst>
              <a:ext uri="{FF2B5EF4-FFF2-40B4-BE49-F238E27FC236}">
                <a16:creationId xmlns:a16="http://schemas.microsoft.com/office/drawing/2014/main" id="{B9BD2FB4-8552-4166-8FEB-CF31164D7558}"/>
              </a:ext>
            </a:extLst>
          </p:cNvPr>
          <p:cNvSpPr txBox="1">
            <a:spLocks noChangeArrowheads="1"/>
          </p:cNvSpPr>
          <p:nvPr/>
        </p:nvSpPr>
        <p:spPr bwMode="auto">
          <a:xfrm>
            <a:off x="8001000" y="4876800"/>
            <a:ext cx="935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b="1">
                <a:solidFill>
                  <a:srgbClr val="FFFFFF"/>
                </a:solidFill>
                <a:latin typeface="Comic Sans MS" panose="030F0702030302020204" pitchFamily="66" charset="0"/>
              </a:rPr>
              <a:t>Hovenier</a:t>
            </a:r>
          </a:p>
        </p:txBody>
      </p:sp>
      <p:pic>
        <p:nvPicPr>
          <p:cNvPr id="46094" name="Picture 21">
            <a:extLst>
              <a:ext uri="{FF2B5EF4-FFF2-40B4-BE49-F238E27FC236}">
                <a16:creationId xmlns:a16="http://schemas.microsoft.com/office/drawing/2014/main" id="{39517284-7CB3-45CB-86D0-1243CBC12FD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999038"/>
            <a:ext cx="37338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Text Box 15">
            <a:extLst>
              <a:ext uri="{FF2B5EF4-FFF2-40B4-BE49-F238E27FC236}">
                <a16:creationId xmlns:a16="http://schemas.microsoft.com/office/drawing/2014/main" id="{378993D2-8F6A-4DB3-A08B-E2C3DA2ABF84}"/>
              </a:ext>
            </a:extLst>
          </p:cNvPr>
          <p:cNvSpPr txBox="1">
            <a:spLocks noChangeArrowheads="1"/>
          </p:cNvSpPr>
          <p:nvPr/>
        </p:nvSpPr>
        <p:spPr bwMode="auto">
          <a:xfrm>
            <a:off x="3505200" y="5943600"/>
            <a:ext cx="1382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1400" b="1">
                <a:solidFill>
                  <a:srgbClr val="FFFFFF"/>
                </a:solidFill>
                <a:latin typeface="Comic Sans MS" panose="030F0702030302020204" pitchFamily="66" charset="0"/>
              </a:rPr>
              <a:t>Milieu</a:t>
            </a:r>
          </a:p>
          <a:p>
            <a:pPr algn="ctr" eaLnBrk="1" hangingPunct="1">
              <a:spcBef>
                <a:spcPct val="0"/>
              </a:spcBef>
              <a:buFontTx/>
              <a:buNone/>
            </a:pPr>
            <a:r>
              <a:rPr lang="nl-NL" altLang="nl-NL" sz="1400" b="1">
                <a:solidFill>
                  <a:srgbClr val="FFFFFF"/>
                </a:solidFill>
                <a:latin typeface="Comic Sans MS" panose="030F0702030302020204" pitchFamily="66" charset="0"/>
              </a:rPr>
              <a:t>&amp;</a:t>
            </a:r>
          </a:p>
          <a:p>
            <a:pPr algn="ctr" eaLnBrk="1" hangingPunct="1">
              <a:spcBef>
                <a:spcPct val="0"/>
              </a:spcBef>
              <a:buFontTx/>
              <a:buNone/>
            </a:pPr>
            <a:r>
              <a:rPr lang="nl-NL" altLang="nl-NL" sz="1400" b="1">
                <a:solidFill>
                  <a:srgbClr val="FFFFFF"/>
                </a:solidFill>
                <a:latin typeface="Comic Sans MS" panose="030F0702030302020204" pitchFamily="66" charset="0"/>
              </a:rPr>
              <a:t>Duurzaamheid</a:t>
            </a:r>
          </a:p>
        </p:txBody>
      </p:sp>
      <p:sp>
        <p:nvSpPr>
          <p:cNvPr id="46096" name="Text Box 4">
            <a:extLst>
              <a:ext uri="{FF2B5EF4-FFF2-40B4-BE49-F238E27FC236}">
                <a16:creationId xmlns:a16="http://schemas.microsoft.com/office/drawing/2014/main" id="{523781D2-BC9B-46C6-B0F2-1BCD635544E0}"/>
              </a:ext>
            </a:extLst>
          </p:cNvPr>
          <p:cNvSpPr txBox="1">
            <a:spLocks noChangeArrowheads="1"/>
          </p:cNvSpPr>
          <p:nvPr/>
        </p:nvSpPr>
        <p:spPr bwMode="auto">
          <a:xfrm rot="-1365971">
            <a:off x="2462213" y="2066925"/>
            <a:ext cx="508158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4700" b="1">
                <a:solidFill>
                  <a:srgbClr val="000000"/>
                </a:solidFill>
                <a:latin typeface="Futura" pitchFamily="2" charset="0"/>
                <a:cs typeface="Futura" pitchFamily="2" charset="0"/>
              </a:rPr>
              <a:t>TOEKOMST in Groen!</a:t>
            </a:r>
            <a:endParaRPr lang="nl-NL" altLang="nl-NL" sz="4700">
              <a:solidFill>
                <a:srgbClr val="000000"/>
              </a:solidFill>
              <a:latin typeface="Futura" pitchFamily="2" charset="0"/>
              <a:cs typeface="Futura" pitchFamily="2" charset="0"/>
            </a:endParaRPr>
          </a:p>
        </p:txBody>
      </p:sp>
      <p:sp>
        <p:nvSpPr>
          <p:cNvPr id="46097" name="Text Box 4">
            <a:extLst>
              <a:ext uri="{FF2B5EF4-FFF2-40B4-BE49-F238E27FC236}">
                <a16:creationId xmlns:a16="http://schemas.microsoft.com/office/drawing/2014/main" id="{AEC996C2-BFAC-4B3F-B4B0-5A354DFCF788}"/>
              </a:ext>
            </a:extLst>
          </p:cNvPr>
          <p:cNvSpPr txBox="1">
            <a:spLocks noChangeArrowheads="1"/>
          </p:cNvSpPr>
          <p:nvPr/>
        </p:nvSpPr>
        <p:spPr bwMode="auto">
          <a:xfrm rot="-1365971">
            <a:off x="2462213" y="1990725"/>
            <a:ext cx="508158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4700" b="1">
                <a:solidFill>
                  <a:schemeClr val="bg1"/>
                </a:solidFill>
                <a:latin typeface="Futura" pitchFamily="2" charset="0"/>
                <a:cs typeface="Futura" pitchFamily="2" charset="0"/>
              </a:rPr>
              <a:t>TOEKOMST in Groen!</a:t>
            </a:r>
            <a:endParaRPr lang="nl-NL" altLang="nl-NL" sz="4700">
              <a:solidFill>
                <a:schemeClr val="bg1"/>
              </a:solidFill>
              <a:latin typeface="Futura" pitchFamily="2" charset="0"/>
              <a:cs typeface="Futura"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585A88D7-FC80-4346-9E5F-B0993A1D8DD7}"/>
              </a:ext>
            </a:extLst>
          </p:cNvPr>
          <p:cNvSpPr txBox="1">
            <a:spLocks noChangeArrowheads="1"/>
          </p:cNvSpPr>
          <p:nvPr/>
        </p:nvSpPr>
        <p:spPr bwMode="auto">
          <a:xfrm>
            <a:off x="823119" y="692696"/>
            <a:ext cx="739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b="1" dirty="0">
                <a:latin typeface="+mn-lt"/>
              </a:rPr>
              <a:t>Extra begeleiding op het VMBO</a:t>
            </a:r>
          </a:p>
        </p:txBody>
      </p:sp>
      <p:sp>
        <p:nvSpPr>
          <p:cNvPr id="38915" name="Text Box 3">
            <a:extLst>
              <a:ext uri="{FF2B5EF4-FFF2-40B4-BE49-F238E27FC236}">
                <a16:creationId xmlns:a16="http://schemas.microsoft.com/office/drawing/2014/main" id="{0D9AC1E7-EFDC-4796-892A-EE8A950C2E81}"/>
              </a:ext>
            </a:extLst>
          </p:cNvPr>
          <p:cNvSpPr txBox="1">
            <a:spLocks noChangeArrowheads="1"/>
          </p:cNvSpPr>
          <p:nvPr/>
        </p:nvSpPr>
        <p:spPr bwMode="auto">
          <a:xfrm>
            <a:off x="555625" y="1268413"/>
            <a:ext cx="79263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None/>
              <a:defRPr/>
            </a:pPr>
            <a:endParaRPr lang="nl-NL" altLang="nl-NL" sz="1800" dirty="0">
              <a:latin typeface="Comic Sans MS" panose="030F0702030302020204" pitchFamily="66" charset="0"/>
            </a:endParaRPr>
          </a:p>
          <a:p>
            <a:pPr marL="285750" indent="-285750" eaLnBrk="1" hangingPunct="1">
              <a:spcBef>
                <a:spcPct val="50000"/>
              </a:spcBef>
              <a:defRPr/>
            </a:pPr>
            <a:r>
              <a:rPr lang="nl-NL" altLang="nl-NL" sz="1800" dirty="0">
                <a:latin typeface="+mn-lt"/>
              </a:rPr>
              <a:t>Leerlingen voor de Basis- en kaderberoepsgerichte leerweg kunnen aanspraak maken op speciale faciliteiten die betaald worden door het samenwerkingsverband “Brabantse Wal”. Voorheen waren dit de LWO gelden.</a:t>
            </a:r>
          </a:p>
          <a:p>
            <a:pPr eaLnBrk="1" hangingPunct="1">
              <a:spcBef>
                <a:spcPct val="0"/>
              </a:spcBef>
              <a:buFontTx/>
              <a:buNone/>
              <a:defRPr/>
            </a:pPr>
            <a:endParaRPr lang="nl-NL" altLang="nl-NL" sz="1800" dirty="0">
              <a:latin typeface="+mn-lt"/>
            </a:endParaRPr>
          </a:p>
          <a:p>
            <a:pPr marL="285750" indent="-285750" eaLnBrk="1" hangingPunct="1">
              <a:spcBef>
                <a:spcPct val="0"/>
              </a:spcBef>
              <a:defRPr/>
            </a:pPr>
            <a:r>
              <a:rPr lang="nl-NL" altLang="nl-NL" sz="1800" dirty="0">
                <a:latin typeface="+mn-lt"/>
              </a:rPr>
              <a:t>In het ondersteuningsplan van dit samenwerkingsverband laten de scholen zien welke faciliteiten dit zijn.</a:t>
            </a:r>
          </a:p>
          <a:p>
            <a:pPr marL="285750" indent="-285750" eaLnBrk="1" hangingPunct="1">
              <a:spcBef>
                <a:spcPct val="50000"/>
              </a:spcBef>
              <a:defRPr/>
            </a:pPr>
            <a:endParaRPr lang="nl-NL" altLang="nl-NL" sz="1800" dirty="0">
              <a:solidFill>
                <a:srgbClr val="FF0000"/>
              </a:solidFill>
              <a:latin typeface="+mn-lt"/>
            </a:endParaRPr>
          </a:p>
          <a:p>
            <a:pPr eaLnBrk="1" hangingPunct="1">
              <a:spcBef>
                <a:spcPct val="50000"/>
              </a:spcBef>
              <a:buFont typeface="Wingdings" panose="05000000000000000000" pitchFamily="2" charset="2"/>
              <a:buChar char="ü"/>
              <a:defRPr/>
            </a:pPr>
            <a:endParaRPr lang="nl-NL" altLang="nl-NL" sz="1800" dirty="0">
              <a:latin typeface="Comic Sans MS" panose="030F0702030302020204" pitchFamily="66" charset="0"/>
            </a:endParaRPr>
          </a:p>
          <a:p>
            <a:pPr eaLnBrk="1" hangingPunct="1">
              <a:spcBef>
                <a:spcPct val="50000"/>
              </a:spcBef>
              <a:buFont typeface="Wingdings" panose="05000000000000000000" pitchFamily="2" charset="2"/>
              <a:buNone/>
              <a:defRPr/>
            </a:pPr>
            <a:endParaRPr lang="nl-NL" altLang="nl-NL" sz="1800" dirty="0">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5476BD3E-6851-41E3-B018-887A2DE66716}"/>
              </a:ext>
            </a:extLst>
          </p:cNvPr>
          <p:cNvSpPr txBox="1">
            <a:spLocks noChangeArrowheads="1"/>
          </p:cNvSpPr>
          <p:nvPr/>
        </p:nvSpPr>
        <p:spPr bwMode="auto">
          <a:xfrm>
            <a:off x="557213" y="565150"/>
            <a:ext cx="7391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b="1" dirty="0">
                <a:latin typeface="+mn-lt"/>
              </a:rPr>
              <a:t>Pomona</a:t>
            </a:r>
            <a:r>
              <a:rPr lang="nl-NL" altLang="nl-NL" dirty="0">
                <a:latin typeface="+mn-lt"/>
              </a:rPr>
              <a:t> </a:t>
            </a:r>
          </a:p>
        </p:txBody>
      </p:sp>
      <p:sp>
        <p:nvSpPr>
          <p:cNvPr id="26627" name="Text Box 3">
            <a:extLst>
              <a:ext uri="{FF2B5EF4-FFF2-40B4-BE49-F238E27FC236}">
                <a16:creationId xmlns:a16="http://schemas.microsoft.com/office/drawing/2014/main" id="{08177358-B2B8-4150-AE3E-B947639ECAFF}"/>
              </a:ext>
            </a:extLst>
          </p:cNvPr>
          <p:cNvSpPr txBox="1">
            <a:spLocks noChangeArrowheads="1"/>
          </p:cNvSpPr>
          <p:nvPr/>
        </p:nvSpPr>
        <p:spPr bwMode="auto">
          <a:xfrm>
            <a:off x="537837" y="1412776"/>
            <a:ext cx="7926387" cy="4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buFontTx/>
              <a:buNone/>
              <a:defRPr/>
            </a:pPr>
            <a:r>
              <a:rPr lang="nl-NL" altLang="nl-NL" sz="1800" dirty="0">
                <a:latin typeface="+mn-lt"/>
              </a:rPr>
              <a:t>Ouders kunnen hun kind aanmelden bij of scholen kunnen een kind, </a:t>
            </a:r>
            <a:r>
              <a:rPr lang="nl-NL" altLang="nl-NL" sz="1800" b="1" dirty="0">
                <a:latin typeface="+mn-lt"/>
              </a:rPr>
              <a:t>met een arrangement</a:t>
            </a:r>
            <a:r>
              <a:rPr lang="nl-NL" altLang="nl-NL" sz="1800" dirty="0">
                <a:latin typeface="+mn-lt"/>
              </a:rPr>
              <a:t>, doorverwijzen naar Pomona wanneer:</a:t>
            </a:r>
          </a:p>
          <a:p>
            <a:pPr>
              <a:lnSpc>
                <a:spcPct val="90000"/>
              </a:lnSpc>
              <a:buFontTx/>
              <a:buNone/>
              <a:defRPr/>
            </a:pPr>
            <a:endParaRPr lang="nl-NL" sz="1800" dirty="0">
              <a:latin typeface="+mn-lt"/>
            </a:endParaRPr>
          </a:p>
          <a:p>
            <a:pPr>
              <a:lnSpc>
                <a:spcPct val="90000"/>
              </a:lnSpc>
              <a:buFontTx/>
              <a:buNone/>
              <a:defRPr/>
            </a:pPr>
            <a:r>
              <a:rPr lang="nl-NL" sz="1800" dirty="0">
                <a:latin typeface="+mn-lt"/>
              </a:rPr>
              <a:t>-    het niet lekker gaat op school en/of thuis. </a:t>
            </a:r>
          </a:p>
          <a:p>
            <a:pPr marL="285750" indent="-285750">
              <a:lnSpc>
                <a:spcPct val="90000"/>
              </a:lnSpc>
              <a:buFontTx/>
              <a:buChar char="-"/>
              <a:defRPr/>
            </a:pPr>
            <a:r>
              <a:rPr lang="nl-NL" sz="1800" dirty="0">
                <a:latin typeface="+mn-lt"/>
              </a:rPr>
              <a:t>de leerling extra ondersteuning nodig heeft. </a:t>
            </a:r>
          </a:p>
          <a:p>
            <a:pPr>
              <a:lnSpc>
                <a:spcPct val="90000"/>
              </a:lnSpc>
              <a:buFontTx/>
              <a:buNone/>
              <a:defRPr/>
            </a:pPr>
            <a:endParaRPr lang="nl-NL" sz="1800" dirty="0">
              <a:latin typeface="+mn-lt"/>
            </a:endParaRPr>
          </a:p>
          <a:p>
            <a:pPr>
              <a:lnSpc>
                <a:spcPct val="90000"/>
              </a:lnSpc>
              <a:buFontTx/>
              <a:buNone/>
              <a:defRPr/>
            </a:pPr>
            <a:r>
              <a:rPr lang="nl-NL" sz="1800" dirty="0">
                <a:latin typeface="+mn-lt"/>
              </a:rPr>
              <a:t>Pomona biedt ondersteuning, in kleine klassen met minder docent en lokaal wisselingen, die uitgebreider is dan op andere scholen. De ondersteuning richt zich op de leer- en/of persoonlijkheidsontwikkeling van de leerling. Hierdoor zijn de leerlingen in staat om het beste uit zichzelf te halen.</a:t>
            </a:r>
            <a:br>
              <a:rPr lang="nl-NL" sz="1800" dirty="0">
                <a:latin typeface="+mn-lt"/>
              </a:rPr>
            </a:br>
            <a:endParaRPr lang="nl-NL" altLang="nl-NL" sz="1800" dirty="0">
              <a:latin typeface="+mn-lt"/>
            </a:endParaRPr>
          </a:p>
          <a:p>
            <a:pPr eaLnBrk="1" hangingPunct="1">
              <a:spcBef>
                <a:spcPts val="0"/>
              </a:spcBef>
              <a:buFontTx/>
              <a:buNone/>
              <a:defRPr/>
            </a:pPr>
            <a:r>
              <a:rPr lang="nl-NL" altLang="nl-NL" sz="1800" dirty="0">
                <a:latin typeface="+mn-lt"/>
              </a:rPr>
              <a:t>0p deze locatie kan de leerling een vmbo- diploma halen, of na 2 jaar overstappen naar een andere school voor voortgezet Onderwijs.</a:t>
            </a:r>
          </a:p>
          <a:p>
            <a:pPr eaLnBrk="1" hangingPunct="1">
              <a:spcBef>
                <a:spcPct val="50000"/>
              </a:spcBef>
              <a:buFontTx/>
              <a:buNone/>
              <a:defRPr/>
            </a:pPr>
            <a:r>
              <a:rPr lang="nl-NL" altLang="nl-NL" sz="1800" dirty="0">
                <a:latin typeface="+mn-lt"/>
              </a:rPr>
              <a:t>De school staat aan de Pomonalaan in Bergen op Zoom.</a:t>
            </a:r>
          </a:p>
          <a:p>
            <a:pPr eaLnBrk="1" hangingPunct="1">
              <a:spcBef>
                <a:spcPct val="50000"/>
              </a:spcBef>
              <a:buNone/>
              <a:defRPr/>
            </a:pPr>
            <a:endParaRPr lang="nl-NL" altLang="nl-NL" sz="1800" dirty="0">
              <a:latin typeface="Comic Sans MS" panose="030F0702030302020204"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A4AF53D3-72C9-44C7-BB61-629F26D3E7B4}"/>
              </a:ext>
            </a:extLst>
          </p:cNvPr>
          <p:cNvSpPr txBox="1">
            <a:spLocks noChangeArrowheads="1"/>
          </p:cNvSpPr>
          <p:nvPr/>
        </p:nvSpPr>
        <p:spPr bwMode="auto">
          <a:xfrm>
            <a:off x="3572248" y="2858006"/>
            <a:ext cx="58674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spcBef>
                <a:spcPct val="50000"/>
              </a:spcBef>
            </a:pPr>
            <a:r>
              <a:rPr lang="nl-NL" altLang="nl-NL" sz="2000" i="1" dirty="0">
                <a:latin typeface="+mn-lt"/>
              </a:rPr>
              <a:t>‘t Rijks</a:t>
            </a:r>
          </a:p>
          <a:p>
            <a:pPr marL="285750" indent="-285750">
              <a:spcBef>
                <a:spcPct val="50000"/>
              </a:spcBef>
            </a:pPr>
            <a:r>
              <a:rPr lang="nl-NL" altLang="nl-NL" sz="2000" i="1" dirty="0" err="1">
                <a:latin typeface="+mn-lt"/>
              </a:rPr>
              <a:t>Roncalli</a:t>
            </a:r>
            <a:endParaRPr lang="nl-NL" altLang="nl-NL" sz="2000" i="1" dirty="0">
              <a:latin typeface="+mn-lt"/>
            </a:endParaRPr>
          </a:p>
          <a:p>
            <a:pPr marL="285750" indent="-285750">
              <a:spcBef>
                <a:spcPct val="50000"/>
              </a:spcBef>
            </a:pPr>
            <a:r>
              <a:rPr lang="nl-NL" altLang="nl-NL" sz="2000" i="1" dirty="0" err="1">
                <a:latin typeface="+mn-lt"/>
              </a:rPr>
              <a:t>MollerJuvenaat</a:t>
            </a:r>
            <a:endParaRPr lang="nl-NL" altLang="nl-NL" sz="2000" i="1" dirty="0">
              <a:latin typeface="+mn-lt"/>
            </a:endParaRPr>
          </a:p>
          <a:p>
            <a:pPr eaLnBrk="1" hangingPunct="1">
              <a:spcBef>
                <a:spcPct val="50000"/>
              </a:spcBef>
              <a:buFontTx/>
              <a:buNone/>
              <a:defRPr/>
            </a:pPr>
            <a:endParaRPr lang="en-US" altLang="nl-NL" sz="1600" i="1" dirty="0">
              <a:solidFill>
                <a:schemeClr val="bg1">
                  <a:lumMod val="50000"/>
                </a:schemeClr>
              </a:solidFill>
              <a:latin typeface="+mn-lt"/>
            </a:endParaRPr>
          </a:p>
          <a:p>
            <a:pPr eaLnBrk="1" hangingPunct="1">
              <a:spcBef>
                <a:spcPct val="50000"/>
              </a:spcBef>
              <a:buFontTx/>
              <a:buNone/>
              <a:defRPr/>
            </a:pPr>
            <a:endParaRPr lang="en-US" altLang="nl-NL" sz="1800" b="1" dirty="0">
              <a:latin typeface="+mn-lt"/>
            </a:endParaRPr>
          </a:p>
          <a:p>
            <a:pPr marL="342900" indent="-342900" eaLnBrk="1" hangingPunct="1">
              <a:spcBef>
                <a:spcPct val="50000"/>
              </a:spcBef>
              <a:defRPr/>
            </a:pPr>
            <a:r>
              <a:rPr lang="nl-NL" altLang="nl-NL" sz="1800" dirty="0">
                <a:latin typeface="+mn-lt"/>
              </a:rPr>
              <a:t>Opleidend voor HBO</a:t>
            </a:r>
          </a:p>
          <a:p>
            <a:pPr marL="342900" indent="-342900" eaLnBrk="1" hangingPunct="1">
              <a:spcBef>
                <a:spcPct val="50000"/>
              </a:spcBef>
              <a:defRPr/>
            </a:pPr>
            <a:r>
              <a:rPr lang="nl-NL" altLang="nl-NL" sz="1800" dirty="0">
                <a:latin typeface="+mn-lt"/>
              </a:rPr>
              <a:t>Mogelijkheid om naar MBO te gaan</a:t>
            </a:r>
          </a:p>
          <a:p>
            <a:pPr marL="342900" indent="-342900" eaLnBrk="1" hangingPunct="1">
              <a:spcBef>
                <a:spcPct val="50000"/>
              </a:spcBef>
              <a:defRPr/>
            </a:pPr>
            <a:r>
              <a:rPr lang="nl-NL" altLang="nl-NL" sz="1800" dirty="0">
                <a:latin typeface="+mn-lt"/>
              </a:rPr>
              <a:t>Beperkte doorstroming naar VWO mogelijk</a:t>
            </a:r>
          </a:p>
        </p:txBody>
      </p:sp>
      <p:sp>
        <p:nvSpPr>
          <p:cNvPr id="53251" name="Text Box 3">
            <a:extLst>
              <a:ext uri="{FF2B5EF4-FFF2-40B4-BE49-F238E27FC236}">
                <a16:creationId xmlns:a16="http://schemas.microsoft.com/office/drawing/2014/main" id="{3B5818A6-3E61-4858-B2B9-C723E08A82B5}"/>
              </a:ext>
            </a:extLst>
          </p:cNvPr>
          <p:cNvSpPr txBox="1">
            <a:spLocks noChangeArrowheads="1"/>
          </p:cNvSpPr>
          <p:nvPr/>
        </p:nvSpPr>
        <p:spPr bwMode="auto">
          <a:xfrm>
            <a:off x="1143000" y="533400"/>
            <a:ext cx="1828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b="1" dirty="0" err="1">
                <a:solidFill>
                  <a:schemeClr val="accent5">
                    <a:lumMod val="75000"/>
                  </a:schemeClr>
                </a:solidFill>
                <a:latin typeface="+mn-lt"/>
              </a:rPr>
              <a:t>Hoger</a:t>
            </a:r>
            <a:endParaRPr lang="en-US" altLang="nl-NL" sz="2400" b="1" dirty="0">
              <a:solidFill>
                <a:schemeClr val="accent5">
                  <a:lumMod val="75000"/>
                </a:schemeClr>
              </a:solidFill>
              <a:latin typeface="+mn-lt"/>
            </a:endParaRPr>
          </a:p>
          <a:p>
            <a:pPr eaLnBrk="1" hangingPunct="1">
              <a:spcBef>
                <a:spcPct val="50000"/>
              </a:spcBef>
              <a:buFontTx/>
              <a:buNone/>
            </a:pPr>
            <a:r>
              <a:rPr lang="en-US" altLang="nl-NL" sz="2400" b="1" dirty="0" err="1">
                <a:solidFill>
                  <a:schemeClr val="accent5">
                    <a:lumMod val="75000"/>
                  </a:schemeClr>
                </a:solidFill>
                <a:latin typeface="+mn-lt"/>
              </a:rPr>
              <a:t>Beroeps</a:t>
            </a:r>
            <a:endParaRPr lang="en-US" altLang="nl-NL" sz="2400" b="1" dirty="0">
              <a:solidFill>
                <a:schemeClr val="accent5">
                  <a:lumMod val="75000"/>
                </a:schemeClr>
              </a:solidFill>
              <a:latin typeface="+mn-lt"/>
            </a:endParaRPr>
          </a:p>
          <a:p>
            <a:pPr eaLnBrk="1" hangingPunct="1">
              <a:spcBef>
                <a:spcPct val="50000"/>
              </a:spcBef>
              <a:buFontTx/>
              <a:buNone/>
            </a:pPr>
            <a:r>
              <a:rPr lang="en-US" altLang="nl-NL" sz="2400" b="1" dirty="0" err="1">
                <a:solidFill>
                  <a:schemeClr val="accent5">
                    <a:lumMod val="75000"/>
                  </a:schemeClr>
                </a:solidFill>
                <a:latin typeface="+mn-lt"/>
              </a:rPr>
              <a:t>Onderwijs</a:t>
            </a:r>
            <a:endParaRPr lang="nl-NL" altLang="nl-NL" sz="2400" dirty="0">
              <a:solidFill>
                <a:schemeClr val="accent5">
                  <a:lumMod val="75000"/>
                </a:schemeClr>
              </a:solidFill>
              <a:latin typeface="+mn-lt"/>
            </a:endParaRPr>
          </a:p>
        </p:txBody>
      </p:sp>
      <p:sp>
        <p:nvSpPr>
          <p:cNvPr id="53252" name="Rectangle 4">
            <a:extLst>
              <a:ext uri="{FF2B5EF4-FFF2-40B4-BE49-F238E27FC236}">
                <a16:creationId xmlns:a16="http://schemas.microsoft.com/office/drawing/2014/main" id="{A3F7311F-58CE-4164-B9DC-A6502BD82660}"/>
              </a:ext>
            </a:extLst>
          </p:cNvPr>
          <p:cNvSpPr>
            <a:spLocks noChangeArrowheads="1"/>
          </p:cNvSpPr>
          <p:nvPr/>
        </p:nvSpPr>
        <p:spPr bwMode="auto">
          <a:xfrm>
            <a:off x="381000" y="228600"/>
            <a:ext cx="2940050" cy="2084388"/>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grpSp>
        <p:nvGrpSpPr>
          <p:cNvPr id="53253" name="Group 5">
            <a:extLst>
              <a:ext uri="{FF2B5EF4-FFF2-40B4-BE49-F238E27FC236}">
                <a16:creationId xmlns:a16="http://schemas.microsoft.com/office/drawing/2014/main" id="{C531BF48-327E-43A6-AEFF-87DA1E868BCB}"/>
              </a:ext>
            </a:extLst>
          </p:cNvPr>
          <p:cNvGrpSpPr>
            <a:grpSpLocks/>
          </p:cNvGrpSpPr>
          <p:nvPr/>
        </p:nvGrpSpPr>
        <p:grpSpPr bwMode="auto">
          <a:xfrm>
            <a:off x="381000" y="2819400"/>
            <a:ext cx="2971800" cy="3810000"/>
            <a:chOff x="240" y="1776"/>
            <a:chExt cx="1872" cy="2400"/>
          </a:xfrm>
        </p:grpSpPr>
        <p:grpSp>
          <p:nvGrpSpPr>
            <p:cNvPr id="53254" name="Group 6">
              <a:extLst>
                <a:ext uri="{FF2B5EF4-FFF2-40B4-BE49-F238E27FC236}">
                  <a16:creationId xmlns:a16="http://schemas.microsoft.com/office/drawing/2014/main" id="{A1D5EBFB-6728-46CB-88D7-DCF7F138B9BC}"/>
                </a:ext>
              </a:extLst>
            </p:cNvPr>
            <p:cNvGrpSpPr>
              <a:grpSpLocks/>
            </p:cNvGrpSpPr>
            <p:nvPr/>
          </p:nvGrpSpPr>
          <p:grpSpPr bwMode="auto">
            <a:xfrm>
              <a:off x="240" y="1776"/>
              <a:ext cx="1872" cy="2400"/>
              <a:chOff x="240" y="1776"/>
              <a:chExt cx="1872" cy="2400"/>
            </a:xfrm>
          </p:grpSpPr>
          <p:sp>
            <p:nvSpPr>
              <p:cNvPr id="53256" name="Rectangle 7">
                <a:extLst>
                  <a:ext uri="{FF2B5EF4-FFF2-40B4-BE49-F238E27FC236}">
                    <a16:creationId xmlns:a16="http://schemas.microsoft.com/office/drawing/2014/main" id="{DFE3E019-1404-4AE0-816E-7590B026F5D0}"/>
                  </a:ext>
                </a:extLst>
              </p:cNvPr>
              <p:cNvSpPr>
                <a:spLocks noChangeArrowheads="1"/>
              </p:cNvSpPr>
              <p:nvPr/>
            </p:nvSpPr>
            <p:spPr bwMode="auto">
              <a:xfrm>
                <a:off x="240" y="1776"/>
                <a:ext cx="1872" cy="96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53257" name="Text Box 8">
                <a:extLst>
                  <a:ext uri="{FF2B5EF4-FFF2-40B4-BE49-F238E27FC236}">
                    <a16:creationId xmlns:a16="http://schemas.microsoft.com/office/drawing/2014/main" id="{201E3853-2259-4477-B9FC-2541542CD332}"/>
                  </a:ext>
                </a:extLst>
              </p:cNvPr>
              <p:cNvSpPr txBox="1">
                <a:spLocks noChangeArrowheads="1"/>
              </p:cNvSpPr>
              <p:nvPr/>
            </p:nvSpPr>
            <p:spPr bwMode="auto">
              <a:xfrm>
                <a:off x="384" y="18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5</a:t>
                </a:r>
                <a:endParaRPr lang="nl-NL" altLang="nl-NL" sz="2400">
                  <a:latin typeface="+mn-lt"/>
                </a:endParaRPr>
              </a:p>
            </p:txBody>
          </p:sp>
          <p:sp>
            <p:nvSpPr>
              <p:cNvPr id="53258" name="Text Box 9">
                <a:extLst>
                  <a:ext uri="{FF2B5EF4-FFF2-40B4-BE49-F238E27FC236}">
                    <a16:creationId xmlns:a16="http://schemas.microsoft.com/office/drawing/2014/main" id="{85DB49D0-5A6B-4901-9EA1-C8919531ACFC}"/>
                  </a:ext>
                </a:extLst>
              </p:cNvPr>
              <p:cNvSpPr txBox="1">
                <a:spLocks noChangeArrowheads="1"/>
              </p:cNvSpPr>
              <p:nvPr/>
            </p:nvSpPr>
            <p:spPr bwMode="auto">
              <a:xfrm>
                <a:off x="384" y="235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4</a:t>
                </a:r>
                <a:endParaRPr lang="nl-NL" altLang="nl-NL" sz="2400">
                  <a:latin typeface="+mn-lt"/>
                </a:endParaRPr>
              </a:p>
            </p:txBody>
          </p:sp>
          <p:sp>
            <p:nvSpPr>
              <p:cNvPr id="53259" name="Line 10">
                <a:extLst>
                  <a:ext uri="{FF2B5EF4-FFF2-40B4-BE49-F238E27FC236}">
                    <a16:creationId xmlns:a16="http://schemas.microsoft.com/office/drawing/2014/main" id="{E5ADDF26-A10E-4C83-B727-2219171FAA23}"/>
                  </a:ext>
                </a:extLst>
              </p:cNvPr>
              <p:cNvSpPr>
                <a:spLocks noChangeShapeType="1"/>
              </p:cNvSpPr>
              <p:nvPr/>
            </p:nvSpPr>
            <p:spPr bwMode="auto">
              <a:xfrm flipH="1">
                <a:off x="1680" y="2256"/>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3260" name="Text Box 11">
                <a:extLst>
                  <a:ext uri="{FF2B5EF4-FFF2-40B4-BE49-F238E27FC236}">
                    <a16:creationId xmlns:a16="http://schemas.microsoft.com/office/drawing/2014/main" id="{7B592BDD-5FED-4D04-905C-78E728045668}"/>
                  </a:ext>
                </a:extLst>
              </p:cNvPr>
              <p:cNvSpPr txBox="1">
                <a:spLocks noChangeArrowheads="1"/>
              </p:cNvSpPr>
              <p:nvPr/>
            </p:nvSpPr>
            <p:spPr bwMode="auto">
              <a:xfrm>
                <a:off x="672" y="2112"/>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solidFill>
                      <a:schemeClr val="accent2"/>
                    </a:solidFill>
                    <a:latin typeface="+mn-lt"/>
                  </a:rPr>
                  <a:t>2</a:t>
                </a:r>
                <a:r>
                  <a:rPr lang="en-US" altLang="nl-NL" sz="2400" baseline="30000">
                    <a:solidFill>
                      <a:schemeClr val="accent2"/>
                    </a:solidFill>
                    <a:latin typeface="+mn-lt"/>
                  </a:rPr>
                  <a:t>e</a:t>
                </a:r>
                <a:r>
                  <a:rPr lang="en-US" altLang="nl-NL" sz="2400">
                    <a:solidFill>
                      <a:schemeClr val="accent2"/>
                    </a:solidFill>
                    <a:latin typeface="+mn-lt"/>
                  </a:rPr>
                  <a:t> fase</a:t>
                </a:r>
                <a:endParaRPr lang="nl-NL" altLang="nl-NL" sz="2400">
                  <a:solidFill>
                    <a:schemeClr val="accent2"/>
                  </a:solidFill>
                  <a:latin typeface="+mn-lt"/>
                </a:endParaRPr>
              </a:p>
            </p:txBody>
          </p:sp>
          <p:sp>
            <p:nvSpPr>
              <p:cNvPr id="53261" name="Rectangle 12">
                <a:extLst>
                  <a:ext uri="{FF2B5EF4-FFF2-40B4-BE49-F238E27FC236}">
                    <a16:creationId xmlns:a16="http://schemas.microsoft.com/office/drawing/2014/main" id="{20E13D5F-C016-4E64-A052-429ED379C078}"/>
                  </a:ext>
                </a:extLst>
              </p:cNvPr>
              <p:cNvSpPr>
                <a:spLocks noChangeArrowheads="1"/>
              </p:cNvSpPr>
              <p:nvPr/>
            </p:nvSpPr>
            <p:spPr bwMode="auto">
              <a:xfrm>
                <a:off x="240" y="2736"/>
                <a:ext cx="1872" cy="480"/>
              </a:xfrm>
              <a:prstGeom prst="rect">
                <a:avLst/>
              </a:prstGeom>
              <a:gradFill rotWithShape="0">
                <a:gsLst>
                  <a:gs pos="0">
                    <a:srgbClr val="FF66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53262" name="Text Box 13">
                <a:extLst>
                  <a:ext uri="{FF2B5EF4-FFF2-40B4-BE49-F238E27FC236}">
                    <a16:creationId xmlns:a16="http://schemas.microsoft.com/office/drawing/2014/main" id="{B97352F7-17B3-45A1-8C3E-454FBAC96372}"/>
                  </a:ext>
                </a:extLst>
              </p:cNvPr>
              <p:cNvSpPr txBox="1">
                <a:spLocks noChangeArrowheads="1"/>
              </p:cNvSpPr>
              <p:nvPr/>
            </p:nvSpPr>
            <p:spPr bwMode="auto">
              <a:xfrm>
                <a:off x="384" y="292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3</a:t>
                </a:r>
                <a:endParaRPr lang="nl-NL" altLang="nl-NL" sz="2400">
                  <a:latin typeface="+mn-lt"/>
                </a:endParaRPr>
              </a:p>
            </p:txBody>
          </p:sp>
          <p:sp>
            <p:nvSpPr>
              <p:cNvPr id="53263" name="Rectangle 14">
                <a:extLst>
                  <a:ext uri="{FF2B5EF4-FFF2-40B4-BE49-F238E27FC236}">
                    <a16:creationId xmlns:a16="http://schemas.microsoft.com/office/drawing/2014/main" id="{5063BE33-F06F-4633-94C3-F8F463D4447E}"/>
                  </a:ext>
                </a:extLst>
              </p:cNvPr>
              <p:cNvSpPr>
                <a:spLocks noChangeArrowheads="1"/>
              </p:cNvSpPr>
              <p:nvPr/>
            </p:nvSpPr>
            <p:spPr bwMode="auto">
              <a:xfrm>
                <a:off x="240" y="3216"/>
                <a:ext cx="1872" cy="96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53264" name="Text Box 15">
                <a:extLst>
                  <a:ext uri="{FF2B5EF4-FFF2-40B4-BE49-F238E27FC236}">
                    <a16:creationId xmlns:a16="http://schemas.microsoft.com/office/drawing/2014/main" id="{0E763A5B-6EC5-4C4F-914D-13C4FBCEEC5D}"/>
                  </a:ext>
                </a:extLst>
              </p:cNvPr>
              <p:cNvSpPr txBox="1">
                <a:spLocks noChangeArrowheads="1"/>
              </p:cNvSpPr>
              <p:nvPr/>
            </p:nvSpPr>
            <p:spPr bwMode="auto">
              <a:xfrm>
                <a:off x="384" y="336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2</a:t>
                </a:r>
                <a:endParaRPr lang="nl-NL" altLang="nl-NL" sz="2400">
                  <a:latin typeface="+mn-lt"/>
                </a:endParaRPr>
              </a:p>
            </p:txBody>
          </p:sp>
          <p:sp>
            <p:nvSpPr>
              <p:cNvPr id="53265" name="Text Box 16">
                <a:extLst>
                  <a:ext uri="{FF2B5EF4-FFF2-40B4-BE49-F238E27FC236}">
                    <a16:creationId xmlns:a16="http://schemas.microsoft.com/office/drawing/2014/main" id="{A70FBD77-49CD-4689-88F3-07EA8A78FB4B}"/>
                  </a:ext>
                </a:extLst>
              </p:cNvPr>
              <p:cNvSpPr txBox="1">
                <a:spLocks noChangeArrowheads="1"/>
              </p:cNvSpPr>
              <p:nvPr/>
            </p:nvSpPr>
            <p:spPr bwMode="auto">
              <a:xfrm>
                <a:off x="384" y="379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1</a:t>
                </a:r>
                <a:endParaRPr lang="nl-NL" altLang="nl-NL" sz="2400">
                  <a:latin typeface="+mn-lt"/>
                </a:endParaRPr>
              </a:p>
            </p:txBody>
          </p:sp>
          <p:sp>
            <p:nvSpPr>
              <p:cNvPr id="53266" name="Line 17">
                <a:extLst>
                  <a:ext uri="{FF2B5EF4-FFF2-40B4-BE49-F238E27FC236}">
                    <a16:creationId xmlns:a16="http://schemas.microsoft.com/office/drawing/2014/main" id="{7AA56F04-D2F8-4838-8804-85E3CC6E83ED}"/>
                  </a:ext>
                </a:extLst>
              </p:cNvPr>
              <p:cNvSpPr>
                <a:spLocks noChangeShapeType="1"/>
              </p:cNvSpPr>
              <p:nvPr/>
            </p:nvSpPr>
            <p:spPr bwMode="auto">
              <a:xfrm flipH="1">
                <a:off x="1776" y="36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3267" name="Line 18">
                <a:extLst>
                  <a:ext uri="{FF2B5EF4-FFF2-40B4-BE49-F238E27FC236}">
                    <a16:creationId xmlns:a16="http://schemas.microsoft.com/office/drawing/2014/main" id="{149AF6CE-6BB3-4F4C-9749-F0968EA4FEB4}"/>
                  </a:ext>
                </a:extLst>
              </p:cNvPr>
              <p:cNvSpPr>
                <a:spLocks noChangeShapeType="1"/>
              </p:cNvSpPr>
              <p:nvPr/>
            </p:nvSpPr>
            <p:spPr bwMode="auto">
              <a:xfrm>
                <a:off x="240" y="36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3268" name="Text Box 19">
                <a:extLst>
                  <a:ext uri="{FF2B5EF4-FFF2-40B4-BE49-F238E27FC236}">
                    <a16:creationId xmlns:a16="http://schemas.microsoft.com/office/drawing/2014/main" id="{B12BAF2D-8C4A-43C2-92B5-9BF945DE2C90}"/>
                  </a:ext>
                </a:extLst>
              </p:cNvPr>
              <p:cNvSpPr txBox="1">
                <a:spLocks noChangeArrowheads="1"/>
              </p:cNvSpPr>
              <p:nvPr/>
            </p:nvSpPr>
            <p:spPr bwMode="auto">
              <a:xfrm>
                <a:off x="528" y="3552"/>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solidFill>
                      <a:schemeClr val="accent2"/>
                    </a:solidFill>
                    <a:latin typeface="+mn-lt"/>
                  </a:rPr>
                  <a:t>Onderbouw</a:t>
                </a:r>
                <a:endParaRPr lang="nl-NL" altLang="nl-NL" sz="2400">
                  <a:solidFill>
                    <a:schemeClr val="accent2"/>
                  </a:solidFill>
                  <a:latin typeface="+mn-lt"/>
                </a:endParaRPr>
              </a:p>
            </p:txBody>
          </p:sp>
        </p:grpSp>
        <p:sp>
          <p:nvSpPr>
            <p:cNvPr id="53255" name="Line 20">
              <a:extLst>
                <a:ext uri="{FF2B5EF4-FFF2-40B4-BE49-F238E27FC236}">
                  <a16:creationId xmlns:a16="http://schemas.microsoft.com/office/drawing/2014/main" id="{6663B300-5479-496F-A05D-1D12552925E4}"/>
                </a:ext>
              </a:extLst>
            </p:cNvPr>
            <p:cNvSpPr>
              <a:spLocks noChangeShapeType="1"/>
            </p:cNvSpPr>
            <p:nvPr/>
          </p:nvSpPr>
          <p:spPr bwMode="auto">
            <a:xfrm>
              <a:off x="240" y="2256"/>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3" name="Tekstvak 2">
            <a:extLst>
              <a:ext uri="{FF2B5EF4-FFF2-40B4-BE49-F238E27FC236}">
                <a16:creationId xmlns:a16="http://schemas.microsoft.com/office/drawing/2014/main" id="{A4B1375D-4FEB-183C-EAAC-47596452808C}"/>
              </a:ext>
            </a:extLst>
          </p:cNvPr>
          <p:cNvSpPr txBox="1"/>
          <p:nvPr/>
        </p:nvSpPr>
        <p:spPr>
          <a:xfrm>
            <a:off x="3851920" y="692696"/>
            <a:ext cx="3999428" cy="877163"/>
          </a:xfrm>
          <a:prstGeom prst="rect">
            <a:avLst/>
          </a:prstGeom>
          <a:solidFill>
            <a:srgbClr val="FF9966"/>
          </a:solidFill>
        </p:spPr>
        <p:txBody>
          <a:bodyPr wrap="none" rtlCol="0">
            <a:spAutoFit/>
          </a:bodyPr>
          <a:lstStyle/>
          <a:p>
            <a:pPr eaLnBrk="1" hangingPunct="1">
              <a:spcBef>
                <a:spcPct val="50000"/>
              </a:spcBef>
              <a:buFontTx/>
              <a:buNone/>
              <a:defRPr/>
            </a:pPr>
            <a:r>
              <a:rPr lang="en-US" altLang="nl-NL" sz="2400" b="1">
                <a:latin typeface="+mn-lt"/>
              </a:rPr>
              <a:t>HAVO</a:t>
            </a:r>
          </a:p>
          <a:p>
            <a:pPr eaLnBrk="1" hangingPunct="1">
              <a:spcBef>
                <a:spcPct val="50000"/>
              </a:spcBef>
              <a:buFontTx/>
              <a:buNone/>
              <a:defRPr/>
            </a:pPr>
            <a:r>
              <a:rPr lang="en-US" altLang="nl-NL" sz="1800">
                <a:solidFill>
                  <a:schemeClr val="bg1">
                    <a:lumMod val="50000"/>
                  </a:schemeClr>
                </a:solidFill>
                <a:latin typeface="+mn-lt"/>
              </a:rPr>
              <a:t>(</a:t>
            </a:r>
            <a:r>
              <a:rPr lang="en-US" altLang="nl-NL" sz="1800" b="1" u="sng">
                <a:solidFill>
                  <a:schemeClr val="bg1">
                    <a:lumMod val="50000"/>
                  </a:schemeClr>
                </a:solidFill>
                <a:latin typeface="+mn-lt"/>
              </a:rPr>
              <a:t>H</a:t>
            </a:r>
            <a:r>
              <a:rPr lang="en-US" altLang="nl-NL" sz="1800">
                <a:solidFill>
                  <a:schemeClr val="bg1">
                    <a:lumMod val="50000"/>
                  </a:schemeClr>
                </a:solidFill>
                <a:latin typeface="+mn-lt"/>
              </a:rPr>
              <a:t>oger </a:t>
            </a:r>
            <a:r>
              <a:rPr lang="en-US" altLang="nl-NL" sz="1800" b="1" u="sng">
                <a:solidFill>
                  <a:schemeClr val="bg1">
                    <a:lumMod val="50000"/>
                  </a:schemeClr>
                </a:solidFill>
                <a:latin typeface="+mn-lt"/>
              </a:rPr>
              <a:t>A</a:t>
            </a:r>
            <a:r>
              <a:rPr lang="en-US" altLang="nl-NL" sz="1800">
                <a:solidFill>
                  <a:schemeClr val="bg1">
                    <a:lumMod val="50000"/>
                  </a:schemeClr>
                </a:solidFill>
                <a:latin typeface="+mn-lt"/>
              </a:rPr>
              <a:t>lgemeen </a:t>
            </a:r>
            <a:r>
              <a:rPr lang="en-US" altLang="nl-NL" sz="1800" b="1" u="sng">
                <a:solidFill>
                  <a:schemeClr val="bg1">
                    <a:lumMod val="50000"/>
                  </a:schemeClr>
                </a:solidFill>
                <a:latin typeface="+mn-lt"/>
              </a:rPr>
              <a:t>V</a:t>
            </a:r>
            <a:r>
              <a:rPr lang="en-US" altLang="nl-NL" sz="1800">
                <a:solidFill>
                  <a:schemeClr val="bg1">
                    <a:lumMod val="50000"/>
                  </a:schemeClr>
                </a:solidFill>
                <a:latin typeface="+mn-lt"/>
              </a:rPr>
              <a:t>oortgezet </a:t>
            </a:r>
            <a:r>
              <a:rPr lang="en-US" altLang="nl-NL" sz="1800" b="1" u="sng">
                <a:solidFill>
                  <a:schemeClr val="bg1">
                    <a:lumMod val="50000"/>
                  </a:schemeClr>
                </a:solidFill>
                <a:latin typeface="+mn-lt"/>
              </a:rPr>
              <a:t>O</a:t>
            </a:r>
            <a:r>
              <a:rPr lang="en-US" altLang="nl-NL" sz="1800">
                <a:solidFill>
                  <a:schemeClr val="bg1">
                    <a:lumMod val="50000"/>
                  </a:schemeClr>
                </a:solidFill>
                <a:latin typeface="+mn-lt"/>
              </a:rPr>
              <a:t>nderwijs)</a:t>
            </a:r>
            <a:endParaRPr lang="en-US" altLang="nl-NL" sz="1800" dirty="0">
              <a:solidFill>
                <a:schemeClr val="bg1">
                  <a:lumMod val="50000"/>
                </a:schemeClr>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1F4C75B7-C19C-4DE5-A2B4-251396BEBF7F}"/>
              </a:ext>
            </a:extLst>
          </p:cNvPr>
          <p:cNvSpPr txBox="1">
            <a:spLocks noChangeArrowheads="1"/>
          </p:cNvSpPr>
          <p:nvPr/>
        </p:nvSpPr>
        <p:spPr bwMode="auto">
          <a:xfrm>
            <a:off x="3555096" y="2707481"/>
            <a:ext cx="58674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spcBef>
                <a:spcPct val="50000"/>
              </a:spcBef>
            </a:pPr>
            <a:r>
              <a:rPr lang="nl-NL" altLang="nl-NL" sz="2000" i="1" dirty="0">
                <a:latin typeface="+mn-lt"/>
              </a:rPr>
              <a:t>‘t Rijks</a:t>
            </a:r>
          </a:p>
          <a:p>
            <a:pPr marL="285750" indent="-285750">
              <a:spcBef>
                <a:spcPct val="50000"/>
              </a:spcBef>
            </a:pPr>
            <a:r>
              <a:rPr lang="nl-NL" altLang="nl-NL" sz="2000" i="1" dirty="0" err="1">
                <a:latin typeface="+mn-lt"/>
              </a:rPr>
              <a:t>Roncalli</a:t>
            </a:r>
            <a:endParaRPr lang="nl-NL" altLang="nl-NL" sz="2000" i="1" dirty="0">
              <a:latin typeface="+mn-lt"/>
            </a:endParaRPr>
          </a:p>
          <a:p>
            <a:pPr marL="285750" indent="-285750">
              <a:spcBef>
                <a:spcPct val="50000"/>
              </a:spcBef>
            </a:pPr>
            <a:r>
              <a:rPr lang="nl-NL" altLang="nl-NL" sz="2000" i="1" dirty="0" err="1">
                <a:latin typeface="+mn-lt"/>
              </a:rPr>
              <a:t>MollerJuvenaat</a:t>
            </a:r>
            <a:endParaRPr lang="nl-NL" altLang="nl-NL" sz="2000" i="1" dirty="0">
              <a:latin typeface="+mn-lt"/>
            </a:endParaRPr>
          </a:p>
          <a:p>
            <a:pPr eaLnBrk="1" hangingPunct="1">
              <a:spcBef>
                <a:spcPct val="50000"/>
              </a:spcBef>
              <a:buFontTx/>
              <a:buNone/>
              <a:defRPr/>
            </a:pPr>
            <a:endParaRPr lang="nl-NL" altLang="nl-NL" sz="1600" b="1" dirty="0">
              <a:solidFill>
                <a:schemeClr val="bg1">
                  <a:lumMod val="50000"/>
                </a:schemeClr>
              </a:solidFill>
              <a:latin typeface="+mn-lt"/>
            </a:endParaRPr>
          </a:p>
          <a:p>
            <a:pPr eaLnBrk="1" hangingPunct="1">
              <a:spcBef>
                <a:spcPct val="50000"/>
              </a:spcBef>
              <a:buFontTx/>
              <a:buNone/>
              <a:defRPr/>
            </a:pPr>
            <a:endParaRPr lang="nl-NL" altLang="nl-NL" sz="1800" b="1" dirty="0">
              <a:latin typeface="+mn-lt"/>
            </a:endParaRPr>
          </a:p>
          <a:p>
            <a:pPr marL="342900" indent="-342900" eaLnBrk="1" hangingPunct="1">
              <a:spcBef>
                <a:spcPct val="50000"/>
              </a:spcBef>
              <a:defRPr/>
            </a:pPr>
            <a:r>
              <a:rPr lang="nl-NL" altLang="nl-NL" sz="1800" dirty="0">
                <a:latin typeface="+mn-lt"/>
              </a:rPr>
              <a:t>Opleidend voor HBO of wetenschappelijk onderwijs</a:t>
            </a:r>
          </a:p>
          <a:p>
            <a:pPr marL="342900" indent="-342900" eaLnBrk="1" hangingPunct="1">
              <a:spcBef>
                <a:spcPct val="50000"/>
              </a:spcBef>
              <a:defRPr/>
            </a:pPr>
            <a:r>
              <a:rPr lang="nl-NL" altLang="nl-NL" sz="1800" dirty="0">
                <a:latin typeface="+mn-lt"/>
              </a:rPr>
              <a:t>Gymnasium en Atheneum zelfde niveau</a:t>
            </a:r>
          </a:p>
          <a:p>
            <a:pPr marL="342900" indent="-342900" eaLnBrk="1" hangingPunct="1">
              <a:spcBef>
                <a:spcPct val="50000"/>
              </a:spcBef>
              <a:defRPr/>
            </a:pPr>
            <a:r>
              <a:rPr lang="nl-NL" altLang="nl-NL" sz="1800" dirty="0">
                <a:latin typeface="+mn-lt"/>
              </a:rPr>
              <a:t>Bij Gymnasium ook de vakken Latijn en/of Grieks</a:t>
            </a:r>
          </a:p>
        </p:txBody>
      </p:sp>
      <p:sp>
        <p:nvSpPr>
          <p:cNvPr id="57347" name="Text Box 3">
            <a:extLst>
              <a:ext uri="{FF2B5EF4-FFF2-40B4-BE49-F238E27FC236}">
                <a16:creationId xmlns:a16="http://schemas.microsoft.com/office/drawing/2014/main" id="{FC1D2669-495B-469D-8901-FC30FC46F802}"/>
              </a:ext>
            </a:extLst>
          </p:cNvPr>
          <p:cNvSpPr txBox="1">
            <a:spLocks noChangeArrowheads="1"/>
          </p:cNvSpPr>
          <p:nvPr/>
        </p:nvSpPr>
        <p:spPr bwMode="auto">
          <a:xfrm>
            <a:off x="609600" y="457200"/>
            <a:ext cx="2514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2400" b="1" dirty="0" err="1">
                <a:solidFill>
                  <a:schemeClr val="accent5">
                    <a:lumMod val="75000"/>
                  </a:schemeClr>
                </a:solidFill>
                <a:latin typeface="Comic Sans MS" panose="030F0702030302020204" pitchFamily="66" charset="0"/>
              </a:rPr>
              <a:t>Weten</a:t>
            </a:r>
            <a:r>
              <a:rPr lang="en-US" altLang="nl-NL" sz="2400" b="1" dirty="0">
                <a:solidFill>
                  <a:schemeClr val="accent5">
                    <a:lumMod val="75000"/>
                  </a:schemeClr>
                </a:solidFill>
                <a:latin typeface="Comic Sans MS" panose="030F0702030302020204" pitchFamily="66" charset="0"/>
              </a:rPr>
              <a:t>-</a:t>
            </a:r>
          </a:p>
          <a:p>
            <a:pPr algn="ctr" eaLnBrk="1" hangingPunct="1">
              <a:spcBef>
                <a:spcPct val="50000"/>
              </a:spcBef>
              <a:buFontTx/>
              <a:buNone/>
            </a:pPr>
            <a:r>
              <a:rPr lang="en-US" altLang="nl-NL" sz="2400" b="1" dirty="0" err="1">
                <a:solidFill>
                  <a:schemeClr val="accent5">
                    <a:lumMod val="75000"/>
                  </a:schemeClr>
                </a:solidFill>
                <a:latin typeface="Comic Sans MS" panose="030F0702030302020204" pitchFamily="66" charset="0"/>
              </a:rPr>
              <a:t>schappelijk</a:t>
            </a:r>
            <a:endParaRPr lang="en-US" altLang="nl-NL" sz="2400" b="1" dirty="0">
              <a:solidFill>
                <a:schemeClr val="accent5">
                  <a:lumMod val="75000"/>
                </a:schemeClr>
              </a:solidFill>
              <a:latin typeface="Comic Sans MS" panose="030F0702030302020204" pitchFamily="66" charset="0"/>
            </a:endParaRPr>
          </a:p>
          <a:p>
            <a:pPr algn="ctr" eaLnBrk="1" hangingPunct="1">
              <a:spcBef>
                <a:spcPct val="50000"/>
              </a:spcBef>
              <a:buFontTx/>
              <a:buNone/>
            </a:pPr>
            <a:r>
              <a:rPr lang="en-US" altLang="nl-NL" sz="2400" b="1" dirty="0" err="1">
                <a:solidFill>
                  <a:schemeClr val="accent5">
                    <a:lumMod val="75000"/>
                  </a:schemeClr>
                </a:solidFill>
                <a:latin typeface="Comic Sans MS" panose="030F0702030302020204" pitchFamily="66" charset="0"/>
              </a:rPr>
              <a:t>onderwijs</a:t>
            </a:r>
            <a:endParaRPr lang="nl-NL" altLang="nl-NL" sz="2400" dirty="0">
              <a:solidFill>
                <a:schemeClr val="accent5">
                  <a:lumMod val="75000"/>
                </a:schemeClr>
              </a:solidFill>
              <a:latin typeface="Comic Sans MS" panose="030F0702030302020204" pitchFamily="66" charset="0"/>
            </a:endParaRPr>
          </a:p>
        </p:txBody>
      </p:sp>
      <p:sp>
        <p:nvSpPr>
          <p:cNvPr id="57348" name="Rectangle 4">
            <a:extLst>
              <a:ext uri="{FF2B5EF4-FFF2-40B4-BE49-F238E27FC236}">
                <a16:creationId xmlns:a16="http://schemas.microsoft.com/office/drawing/2014/main" id="{63D8679E-A37E-4313-926B-AB74048D372E}"/>
              </a:ext>
            </a:extLst>
          </p:cNvPr>
          <p:cNvSpPr>
            <a:spLocks noChangeArrowheads="1"/>
          </p:cNvSpPr>
          <p:nvPr/>
        </p:nvSpPr>
        <p:spPr bwMode="auto">
          <a:xfrm>
            <a:off x="381000" y="228600"/>
            <a:ext cx="2940050" cy="2084388"/>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p>
        </p:txBody>
      </p:sp>
      <p:grpSp>
        <p:nvGrpSpPr>
          <p:cNvPr id="57349" name="Group 5">
            <a:extLst>
              <a:ext uri="{FF2B5EF4-FFF2-40B4-BE49-F238E27FC236}">
                <a16:creationId xmlns:a16="http://schemas.microsoft.com/office/drawing/2014/main" id="{C7D95413-A2C0-493B-A497-EC4C100166D6}"/>
              </a:ext>
            </a:extLst>
          </p:cNvPr>
          <p:cNvGrpSpPr>
            <a:grpSpLocks/>
          </p:cNvGrpSpPr>
          <p:nvPr/>
        </p:nvGrpSpPr>
        <p:grpSpPr bwMode="auto">
          <a:xfrm>
            <a:off x="381000" y="2743200"/>
            <a:ext cx="2971800" cy="3657600"/>
            <a:chOff x="240" y="1776"/>
            <a:chExt cx="1872" cy="2304"/>
          </a:xfrm>
        </p:grpSpPr>
        <p:grpSp>
          <p:nvGrpSpPr>
            <p:cNvPr id="57350" name="Group 6">
              <a:extLst>
                <a:ext uri="{FF2B5EF4-FFF2-40B4-BE49-F238E27FC236}">
                  <a16:creationId xmlns:a16="http://schemas.microsoft.com/office/drawing/2014/main" id="{AA67992E-5704-402D-B345-94850D7F53EB}"/>
                </a:ext>
              </a:extLst>
            </p:cNvPr>
            <p:cNvGrpSpPr>
              <a:grpSpLocks/>
            </p:cNvGrpSpPr>
            <p:nvPr/>
          </p:nvGrpSpPr>
          <p:grpSpPr bwMode="auto">
            <a:xfrm>
              <a:off x="240" y="1776"/>
              <a:ext cx="1872" cy="2304"/>
              <a:chOff x="240" y="1776"/>
              <a:chExt cx="1872" cy="2304"/>
            </a:xfrm>
          </p:grpSpPr>
          <p:sp>
            <p:nvSpPr>
              <p:cNvPr id="57355" name="Rectangle 7">
                <a:extLst>
                  <a:ext uri="{FF2B5EF4-FFF2-40B4-BE49-F238E27FC236}">
                    <a16:creationId xmlns:a16="http://schemas.microsoft.com/office/drawing/2014/main" id="{76DDF9C6-FF92-4480-BD35-08E13108D5FB}"/>
                  </a:ext>
                </a:extLst>
              </p:cNvPr>
              <p:cNvSpPr>
                <a:spLocks noChangeArrowheads="1"/>
              </p:cNvSpPr>
              <p:nvPr/>
            </p:nvSpPr>
            <p:spPr bwMode="auto">
              <a:xfrm>
                <a:off x="240" y="2928"/>
                <a:ext cx="1872" cy="384"/>
              </a:xfrm>
              <a:prstGeom prst="rect">
                <a:avLst/>
              </a:prstGeom>
              <a:gradFill rotWithShape="0">
                <a:gsLst>
                  <a:gs pos="0">
                    <a:srgbClr val="FF66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p>
            </p:txBody>
          </p:sp>
          <p:sp>
            <p:nvSpPr>
              <p:cNvPr id="57356" name="Text Box 8">
                <a:extLst>
                  <a:ext uri="{FF2B5EF4-FFF2-40B4-BE49-F238E27FC236}">
                    <a16:creationId xmlns:a16="http://schemas.microsoft.com/office/drawing/2014/main" id="{F0405709-5B92-4F13-B777-C1FF8B2C33EF}"/>
                  </a:ext>
                </a:extLst>
              </p:cNvPr>
              <p:cNvSpPr txBox="1">
                <a:spLocks noChangeArrowheads="1"/>
              </p:cNvSpPr>
              <p:nvPr/>
            </p:nvSpPr>
            <p:spPr bwMode="auto">
              <a:xfrm>
                <a:off x="336" y="29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Comic Sans MS" panose="030F0702030302020204" pitchFamily="66" charset="0"/>
                  </a:rPr>
                  <a:t>3</a:t>
                </a:r>
                <a:endParaRPr lang="nl-NL" altLang="nl-NL" sz="2400">
                  <a:latin typeface="Comic Sans MS" panose="030F0702030302020204" pitchFamily="66" charset="0"/>
                </a:endParaRPr>
              </a:p>
            </p:txBody>
          </p:sp>
          <p:sp>
            <p:nvSpPr>
              <p:cNvPr id="57357" name="Rectangle 9">
                <a:extLst>
                  <a:ext uri="{FF2B5EF4-FFF2-40B4-BE49-F238E27FC236}">
                    <a16:creationId xmlns:a16="http://schemas.microsoft.com/office/drawing/2014/main" id="{6219D157-C8E8-465E-9716-49CA51B55899}"/>
                  </a:ext>
                </a:extLst>
              </p:cNvPr>
              <p:cNvSpPr>
                <a:spLocks noChangeArrowheads="1"/>
              </p:cNvSpPr>
              <p:nvPr/>
            </p:nvSpPr>
            <p:spPr bwMode="auto">
              <a:xfrm>
                <a:off x="240" y="3312"/>
                <a:ext cx="1872" cy="76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p>
            </p:txBody>
          </p:sp>
          <p:sp>
            <p:nvSpPr>
              <p:cNvPr id="57358" name="Text Box 10">
                <a:extLst>
                  <a:ext uri="{FF2B5EF4-FFF2-40B4-BE49-F238E27FC236}">
                    <a16:creationId xmlns:a16="http://schemas.microsoft.com/office/drawing/2014/main" id="{5FA250C6-07C4-48EB-80F1-DF108BBCBEAB}"/>
                  </a:ext>
                </a:extLst>
              </p:cNvPr>
              <p:cNvSpPr txBox="1">
                <a:spLocks noChangeArrowheads="1"/>
              </p:cNvSpPr>
              <p:nvPr/>
            </p:nvSpPr>
            <p:spPr bwMode="auto">
              <a:xfrm>
                <a:off x="336" y="340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Comic Sans MS" panose="030F0702030302020204" pitchFamily="66" charset="0"/>
                  </a:rPr>
                  <a:t>2</a:t>
                </a:r>
                <a:endParaRPr lang="nl-NL" altLang="nl-NL" sz="2400">
                  <a:latin typeface="Comic Sans MS" panose="030F0702030302020204" pitchFamily="66" charset="0"/>
                </a:endParaRPr>
              </a:p>
            </p:txBody>
          </p:sp>
          <p:sp>
            <p:nvSpPr>
              <p:cNvPr id="57359" name="Text Box 11">
                <a:extLst>
                  <a:ext uri="{FF2B5EF4-FFF2-40B4-BE49-F238E27FC236}">
                    <a16:creationId xmlns:a16="http://schemas.microsoft.com/office/drawing/2014/main" id="{0081E6B4-B1CB-41DC-A16D-4F4583B16A7A}"/>
                  </a:ext>
                </a:extLst>
              </p:cNvPr>
              <p:cNvSpPr txBox="1">
                <a:spLocks noChangeArrowheads="1"/>
              </p:cNvSpPr>
              <p:nvPr/>
            </p:nvSpPr>
            <p:spPr bwMode="auto">
              <a:xfrm>
                <a:off x="528" y="3552"/>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solidFill>
                      <a:schemeClr val="accent2"/>
                    </a:solidFill>
                    <a:latin typeface="Comic Sans MS" panose="030F0702030302020204" pitchFamily="66" charset="0"/>
                  </a:rPr>
                  <a:t>Onderbouw</a:t>
                </a:r>
                <a:endParaRPr lang="nl-NL" altLang="nl-NL" sz="2400">
                  <a:solidFill>
                    <a:schemeClr val="accent2"/>
                  </a:solidFill>
                  <a:latin typeface="Comic Sans MS" panose="030F0702030302020204" pitchFamily="66" charset="0"/>
                </a:endParaRPr>
              </a:p>
            </p:txBody>
          </p:sp>
          <p:sp>
            <p:nvSpPr>
              <p:cNvPr id="57360" name="Line 12">
                <a:extLst>
                  <a:ext uri="{FF2B5EF4-FFF2-40B4-BE49-F238E27FC236}">
                    <a16:creationId xmlns:a16="http://schemas.microsoft.com/office/drawing/2014/main" id="{79AB1FC1-3196-4D9D-9CC8-00F4C67999C3}"/>
                  </a:ext>
                </a:extLst>
              </p:cNvPr>
              <p:cNvSpPr>
                <a:spLocks noChangeShapeType="1"/>
              </p:cNvSpPr>
              <p:nvPr/>
            </p:nvSpPr>
            <p:spPr bwMode="auto">
              <a:xfrm flipH="1">
                <a:off x="1728" y="369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7361" name="Rectangle 13">
                <a:extLst>
                  <a:ext uri="{FF2B5EF4-FFF2-40B4-BE49-F238E27FC236}">
                    <a16:creationId xmlns:a16="http://schemas.microsoft.com/office/drawing/2014/main" id="{D14EA682-81CB-4047-A140-95C0D187F3DF}"/>
                  </a:ext>
                </a:extLst>
              </p:cNvPr>
              <p:cNvSpPr>
                <a:spLocks noChangeArrowheads="1"/>
              </p:cNvSpPr>
              <p:nvPr/>
            </p:nvSpPr>
            <p:spPr bwMode="auto">
              <a:xfrm>
                <a:off x="240" y="1776"/>
                <a:ext cx="1872" cy="115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p>
            </p:txBody>
          </p:sp>
          <p:sp>
            <p:nvSpPr>
              <p:cNvPr id="57362" name="Text Box 14">
                <a:extLst>
                  <a:ext uri="{FF2B5EF4-FFF2-40B4-BE49-F238E27FC236}">
                    <a16:creationId xmlns:a16="http://schemas.microsoft.com/office/drawing/2014/main" id="{AD410A29-FC33-4C0C-AF1A-9246ED3BA3D3}"/>
                  </a:ext>
                </a:extLst>
              </p:cNvPr>
              <p:cNvSpPr txBox="1">
                <a:spLocks noChangeArrowheads="1"/>
              </p:cNvSpPr>
              <p:nvPr/>
            </p:nvSpPr>
            <p:spPr bwMode="auto">
              <a:xfrm>
                <a:off x="336" y="187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Comic Sans MS" panose="030F0702030302020204" pitchFamily="66" charset="0"/>
                  </a:rPr>
                  <a:t>6</a:t>
                </a:r>
                <a:endParaRPr lang="nl-NL" altLang="nl-NL" sz="2400">
                  <a:latin typeface="Comic Sans MS" panose="030F0702030302020204" pitchFamily="66" charset="0"/>
                </a:endParaRPr>
              </a:p>
            </p:txBody>
          </p:sp>
          <p:sp>
            <p:nvSpPr>
              <p:cNvPr id="57363" name="Text Box 15">
                <a:extLst>
                  <a:ext uri="{FF2B5EF4-FFF2-40B4-BE49-F238E27FC236}">
                    <a16:creationId xmlns:a16="http://schemas.microsoft.com/office/drawing/2014/main" id="{62805F00-2EF3-40FA-B766-290636258F05}"/>
                  </a:ext>
                </a:extLst>
              </p:cNvPr>
              <p:cNvSpPr txBox="1">
                <a:spLocks noChangeArrowheads="1"/>
              </p:cNvSpPr>
              <p:nvPr/>
            </p:nvSpPr>
            <p:spPr bwMode="auto">
              <a:xfrm>
                <a:off x="336" y="225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Comic Sans MS" panose="030F0702030302020204" pitchFamily="66" charset="0"/>
                  </a:rPr>
                  <a:t>5</a:t>
                </a:r>
                <a:endParaRPr lang="nl-NL" altLang="nl-NL" sz="2400">
                  <a:latin typeface="Comic Sans MS" panose="030F0702030302020204" pitchFamily="66" charset="0"/>
                </a:endParaRPr>
              </a:p>
            </p:txBody>
          </p:sp>
          <p:sp>
            <p:nvSpPr>
              <p:cNvPr id="57364" name="Text Box 16">
                <a:extLst>
                  <a:ext uri="{FF2B5EF4-FFF2-40B4-BE49-F238E27FC236}">
                    <a16:creationId xmlns:a16="http://schemas.microsoft.com/office/drawing/2014/main" id="{3CA48A4B-1ED7-45E7-8429-0D9D7AC7703A}"/>
                  </a:ext>
                </a:extLst>
              </p:cNvPr>
              <p:cNvSpPr txBox="1">
                <a:spLocks noChangeArrowheads="1"/>
              </p:cNvSpPr>
              <p:nvPr/>
            </p:nvSpPr>
            <p:spPr bwMode="auto">
              <a:xfrm>
                <a:off x="672" y="2208"/>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dirty="0">
                    <a:solidFill>
                      <a:schemeClr val="accent2"/>
                    </a:solidFill>
                    <a:latin typeface="Comic Sans MS" panose="030F0702030302020204" pitchFamily="66" charset="0"/>
                  </a:rPr>
                  <a:t>2</a:t>
                </a:r>
                <a:r>
                  <a:rPr lang="en-US" altLang="nl-NL" sz="2400" baseline="30000" dirty="0">
                    <a:solidFill>
                      <a:schemeClr val="accent2"/>
                    </a:solidFill>
                    <a:latin typeface="Comic Sans MS" panose="030F0702030302020204" pitchFamily="66" charset="0"/>
                  </a:rPr>
                  <a:t>e</a:t>
                </a:r>
                <a:r>
                  <a:rPr lang="en-US" altLang="nl-NL" sz="2400" dirty="0">
                    <a:solidFill>
                      <a:schemeClr val="accent2"/>
                    </a:solidFill>
                    <a:latin typeface="Comic Sans MS" panose="030F0702030302020204" pitchFamily="66" charset="0"/>
                  </a:rPr>
                  <a:t> </a:t>
                </a:r>
                <a:r>
                  <a:rPr lang="en-US" altLang="nl-NL" sz="2400" dirty="0" err="1">
                    <a:solidFill>
                      <a:schemeClr val="accent2"/>
                    </a:solidFill>
                    <a:latin typeface="Comic Sans MS" panose="030F0702030302020204" pitchFamily="66" charset="0"/>
                  </a:rPr>
                  <a:t>Fase</a:t>
                </a:r>
                <a:endParaRPr lang="nl-NL" altLang="nl-NL" sz="2400" dirty="0">
                  <a:solidFill>
                    <a:schemeClr val="accent2"/>
                  </a:solidFill>
                  <a:latin typeface="Comic Sans MS" panose="030F0702030302020204" pitchFamily="66" charset="0"/>
                </a:endParaRPr>
              </a:p>
            </p:txBody>
          </p:sp>
          <p:sp>
            <p:nvSpPr>
              <p:cNvPr id="57365" name="Line 17">
                <a:extLst>
                  <a:ext uri="{FF2B5EF4-FFF2-40B4-BE49-F238E27FC236}">
                    <a16:creationId xmlns:a16="http://schemas.microsoft.com/office/drawing/2014/main" id="{33DFDCA1-016C-4192-9562-107DE4E19742}"/>
                  </a:ext>
                </a:extLst>
              </p:cNvPr>
              <p:cNvSpPr>
                <a:spLocks noChangeShapeType="1"/>
              </p:cNvSpPr>
              <p:nvPr/>
            </p:nvSpPr>
            <p:spPr bwMode="auto">
              <a:xfrm>
                <a:off x="1584" y="254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7366" name="Line 18">
                <a:extLst>
                  <a:ext uri="{FF2B5EF4-FFF2-40B4-BE49-F238E27FC236}">
                    <a16:creationId xmlns:a16="http://schemas.microsoft.com/office/drawing/2014/main" id="{A85F3586-7CAE-426D-91C7-8663C34A2DAF}"/>
                  </a:ext>
                </a:extLst>
              </p:cNvPr>
              <p:cNvSpPr>
                <a:spLocks noChangeShapeType="1"/>
              </p:cNvSpPr>
              <p:nvPr/>
            </p:nvSpPr>
            <p:spPr bwMode="auto">
              <a:xfrm>
                <a:off x="240" y="216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7367" name="Line 19">
                <a:extLst>
                  <a:ext uri="{FF2B5EF4-FFF2-40B4-BE49-F238E27FC236}">
                    <a16:creationId xmlns:a16="http://schemas.microsoft.com/office/drawing/2014/main" id="{DF7B452E-E2AF-4144-B42A-ADF50E64F09E}"/>
                  </a:ext>
                </a:extLst>
              </p:cNvPr>
              <p:cNvSpPr>
                <a:spLocks noChangeShapeType="1"/>
              </p:cNvSpPr>
              <p:nvPr/>
            </p:nvSpPr>
            <p:spPr bwMode="auto">
              <a:xfrm>
                <a:off x="1584" y="216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57351" name="Line 20">
              <a:extLst>
                <a:ext uri="{FF2B5EF4-FFF2-40B4-BE49-F238E27FC236}">
                  <a16:creationId xmlns:a16="http://schemas.microsoft.com/office/drawing/2014/main" id="{F3BEE7E4-C62B-4C09-B3AE-C65A48B527A4}"/>
                </a:ext>
              </a:extLst>
            </p:cNvPr>
            <p:cNvSpPr>
              <a:spLocks noChangeShapeType="1"/>
            </p:cNvSpPr>
            <p:nvPr/>
          </p:nvSpPr>
          <p:spPr bwMode="auto">
            <a:xfrm>
              <a:off x="240" y="36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7352" name="Text Box 21">
              <a:extLst>
                <a:ext uri="{FF2B5EF4-FFF2-40B4-BE49-F238E27FC236}">
                  <a16:creationId xmlns:a16="http://schemas.microsoft.com/office/drawing/2014/main" id="{C5769D26-D46B-4B47-89B7-E897215C9633}"/>
                </a:ext>
              </a:extLst>
            </p:cNvPr>
            <p:cNvSpPr txBox="1">
              <a:spLocks noChangeArrowheads="1"/>
            </p:cNvSpPr>
            <p:nvPr/>
          </p:nvSpPr>
          <p:spPr bwMode="auto">
            <a:xfrm>
              <a:off x="384" y="379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Comic Sans MS" panose="030F0702030302020204" pitchFamily="66" charset="0"/>
                </a:rPr>
                <a:t>1</a:t>
              </a:r>
              <a:endParaRPr lang="nl-NL" altLang="nl-NL" sz="2400">
                <a:latin typeface="Comic Sans MS" panose="030F0702030302020204" pitchFamily="66" charset="0"/>
              </a:endParaRPr>
            </a:p>
          </p:txBody>
        </p:sp>
        <p:sp>
          <p:nvSpPr>
            <p:cNvPr id="57353" name="Text Box 22">
              <a:extLst>
                <a:ext uri="{FF2B5EF4-FFF2-40B4-BE49-F238E27FC236}">
                  <a16:creationId xmlns:a16="http://schemas.microsoft.com/office/drawing/2014/main" id="{9FE3A698-94EC-4B98-B5EE-383967B7898F}"/>
                </a:ext>
              </a:extLst>
            </p:cNvPr>
            <p:cNvSpPr txBox="1">
              <a:spLocks noChangeArrowheads="1"/>
            </p:cNvSpPr>
            <p:nvPr/>
          </p:nvSpPr>
          <p:spPr bwMode="auto">
            <a:xfrm>
              <a:off x="336" y="264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Comic Sans MS" panose="030F0702030302020204" pitchFamily="66" charset="0"/>
                </a:rPr>
                <a:t>4</a:t>
              </a:r>
              <a:endParaRPr lang="nl-NL" altLang="nl-NL" sz="2400">
                <a:latin typeface="Comic Sans MS" panose="030F0702030302020204" pitchFamily="66" charset="0"/>
              </a:endParaRPr>
            </a:p>
          </p:txBody>
        </p:sp>
        <p:sp>
          <p:nvSpPr>
            <p:cNvPr id="57354" name="Line 23">
              <a:extLst>
                <a:ext uri="{FF2B5EF4-FFF2-40B4-BE49-F238E27FC236}">
                  <a16:creationId xmlns:a16="http://schemas.microsoft.com/office/drawing/2014/main" id="{145E2CA6-94CD-492C-A59F-F34F4172B7C7}"/>
                </a:ext>
              </a:extLst>
            </p:cNvPr>
            <p:cNvSpPr>
              <a:spLocks noChangeShapeType="1"/>
            </p:cNvSpPr>
            <p:nvPr/>
          </p:nvSpPr>
          <p:spPr bwMode="auto">
            <a:xfrm>
              <a:off x="250" y="254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3" name="Tekstvak 2">
            <a:extLst>
              <a:ext uri="{FF2B5EF4-FFF2-40B4-BE49-F238E27FC236}">
                <a16:creationId xmlns:a16="http://schemas.microsoft.com/office/drawing/2014/main" id="{E623FECC-9553-F9E7-C055-003C022E7A65}"/>
              </a:ext>
            </a:extLst>
          </p:cNvPr>
          <p:cNvSpPr txBox="1"/>
          <p:nvPr/>
        </p:nvSpPr>
        <p:spPr>
          <a:xfrm>
            <a:off x="3635896" y="405470"/>
            <a:ext cx="4709160" cy="877163"/>
          </a:xfrm>
          <a:prstGeom prst="rect">
            <a:avLst/>
          </a:prstGeom>
          <a:solidFill>
            <a:srgbClr val="FFCC99"/>
          </a:solidFill>
        </p:spPr>
        <p:txBody>
          <a:bodyPr wrap="square">
            <a:spAutoFit/>
          </a:bodyPr>
          <a:lstStyle/>
          <a:p>
            <a:pPr eaLnBrk="1" hangingPunct="1">
              <a:spcBef>
                <a:spcPct val="50000"/>
              </a:spcBef>
              <a:buFontTx/>
              <a:buNone/>
              <a:defRPr/>
            </a:pPr>
            <a:r>
              <a:rPr lang="nl-NL" altLang="nl-NL" sz="2400" b="1" dirty="0">
                <a:latin typeface="+mn-lt"/>
              </a:rPr>
              <a:t>VWO</a:t>
            </a:r>
          </a:p>
          <a:p>
            <a:pPr eaLnBrk="1" hangingPunct="1">
              <a:spcBef>
                <a:spcPct val="50000"/>
              </a:spcBef>
              <a:buFontTx/>
              <a:buNone/>
              <a:defRPr/>
            </a:pPr>
            <a:r>
              <a:rPr lang="nl-NL" altLang="nl-NL" sz="1800" dirty="0">
                <a:solidFill>
                  <a:schemeClr val="bg1">
                    <a:lumMod val="50000"/>
                  </a:schemeClr>
                </a:solidFill>
                <a:latin typeface="+mn-lt"/>
              </a:rPr>
              <a:t>(</a:t>
            </a:r>
            <a:r>
              <a:rPr lang="nl-NL" altLang="nl-NL" sz="1800" b="1" u="sng" dirty="0">
                <a:solidFill>
                  <a:schemeClr val="bg1">
                    <a:lumMod val="50000"/>
                  </a:schemeClr>
                </a:solidFill>
                <a:latin typeface="+mn-lt"/>
              </a:rPr>
              <a:t>V</a:t>
            </a:r>
            <a:r>
              <a:rPr lang="nl-NL" altLang="nl-NL" sz="1800" dirty="0">
                <a:solidFill>
                  <a:schemeClr val="bg1">
                    <a:lumMod val="50000"/>
                  </a:schemeClr>
                </a:solidFill>
                <a:latin typeface="+mn-lt"/>
              </a:rPr>
              <a:t>oorbereidend </a:t>
            </a:r>
            <a:r>
              <a:rPr lang="nl-NL" altLang="nl-NL" sz="1800" b="1" u="sng" dirty="0">
                <a:solidFill>
                  <a:schemeClr val="bg1">
                    <a:lumMod val="50000"/>
                  </a:schemeClr>
                </a:solidFill>
                <a:latin typeface="+mn-lt"/>
              </a:rPr>
              <a:t>W</a:t>
            </a:r>
            <a:r>
              <a:rPr lang="nl-NL" altLang="nl-NL" sz="1800" dirty="0">
                <a:solidFill>
                  <a:schemeClr val="bg1">
                    <a:lumMod val="50000"/>
                  </a:schemeClr>
                </a:solidFill>
                <a:latin typeface="+mn-lt"/>
              </a:rPr>
              <a:t>etenschappelijk </a:t>
            </a:r>
            <a:r>
              <a:rPr lang="nl-NL" altLang="nl-NL" sz="1800" b="1" u="sng" dirty="0">
                <a:solidFill>
                  <a:schemeClr val="bg1">
                    <a:lumMod val="50000"/>
                  </a:schemeClr>
                </a:solidFill>
                <a:latin typeface="+mn-lt"/>
              </a:rPr>
              <a:t>O</a:t>
            </a:r>
            <a:r>
              <a:rPr lang="nl-NL" altLang="nl-NL" sz="1800" dirty="0">
                <a:solidFill>
                  <a:schemeClr val="bg1">
                    <a:lumMod val="50000"/>
                  </a:schemeClr>
                </a:solidFill>
                <a:latin typeface="+mn-lt"/>
              </a:rPr>
              <a:t>nderwijs)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FD51740-53EE-4239-8F33-70A012A7C7FF}"/>
              </a:ext>
            </a:extLst>
          </p:cNvPr>
          <p:cNvSpPr>
            <a:spLocks noGrp="1" noChangeArrowheads="1"/>
          </p:cNvSpPr>
          <p:nvPr>
            <p:ph type="title"/>
          </p:nvPr>
        </p:nvSpPr>
        <p:spPr>
          <a:xfrm>
            <a:off x="395536" y="764704"/>
            <a:ext cx="7772400" cy="431800"/>
          </a:xfrm>
        </p:spPr>
        <p:txBody>
          <a:bodyPr>
            <a:normAutofit/>
          </a:bodyPr>
          <a:lstStyle/>
          <a:p>
            <a:r>
              <a:rPr lang="nl-NL" altLang="nl-NL" sz="2400" b="1" dirty="0">
                <a:latin typeface="+mn-lt"/>
              </a:rPr>
              <a:t>Extra begeleiding in het voortgezet onderwijs</a:t>
            </a:r>
          </a:p>
        </p:txBody>
      </p:sp>
      <p:sp>
        <p:nvSpPr>
          <p:cNvPr id="22531" name="Rectangle 3">
            <a:extLst>
              <a:ext uri="{FF2B5EF4-FFF2-40B4-BE49-F238E27FC236}">
                <a16:creationId xmlns:a16="http://schemas.microsoft.com/office/drawing/2014/main" id="{395532AD-3AB6-4AC1-A27A-85FCE35F1977}"/>
              </a:ext>
            </a:extLst>
          </p:cNvPr>
          <p:cNvSpPr>
            <a:spLocks noGrp="1" noChangeArrowheads="1"/>
          </p:cNvSpPr>
          <p:nvPr>
            <p:ph idx="1"/>
          </p:nvPr>
        </p:nvSpPr>
        <p:spPr>
          <a:xfrm>
            <a:off x="539552" y="1700808"/>
            <a:ext cx="7772400" cy="4040188"/>
          </a:xfrm>
        </p:spPr>
        <p:txBody>
          <a:bodyPr>
            <a:normAutofit/>
          </a:bodyPr>
          <a:lstStyle/>
          <a:p>
            <a:pPr marL="0" indent="0">
              <a:lnSpc>
                <a:spcPct val="90000"/>
              </a:lnSpc>
              <a:buFontTx/>
              <a:buNone/>
              <a:defRPr/>
            </a:pPr>
            <a:r>
              <a:rPr lang="nl-NL" altLang="nl-NL" sz="1800" dirty="0"/>
              <a:t>Bijvoorbeeld bij:</a:t>
            </a:r>
          </a:p>
          <a:p>
            <a:pPr>
              <a:lnSpc>
                <a:spcPct val="90000"/>
              </a:lnSpc>
              <a:defRPr/>
            </a:pPr>
            <a:r>
              <a:rPr lang="nl-NL" altLang="nl-NL" sz="1800" dirty="0"/>
              <a:t>Leerproblemen zoals dyslexie of dyscalculie.</a:t>
            </a:r>
          </a:p>
          <a:p>
            <a:pPr>
              <a:lnSpc>
                <a:spcPct val="90000"/>
              </a:lnSpc>
              <a:defRPr/>
            </a:pPr>
            <a:r>
              <a:rPr lang="nl-NL" altLang="nl-NL" sz="1800" dirty="0"/>
              <a:t>Persoonlijke problemen zoals ADHD, PDD-</a:t>
            </a:r>
            <a:r>
              <a:rPr lang="nl-NL" altLang="nl-NL" sz="1800" dirty="0" err="1"/>
              <a:t>nos</a:t>
            </a:r>
            <a:r>
              <a:rPr lang="nl-NL" altLang="nl-NL" sz="1800" dirty="0"/>
              <a:t> of Autisme.</a:t>
            </a:r>
          </a:p>
          <a:p>
            <a:pPr>
              <a:lnSpc>
                <a:spcPct val="90000"/>
              </a:lnSpc>
              <a:defRPr/>
            </a:pPr>
            <a:r>
              <a:rPr lang="nl-NL" altLang="nl-NL" sz="1800" dirty="0"/>
              <a:t>Spraak-, gehoor- of medische problemen.</a:t>
            </a:r>
          </a:p>
          <a:p>
            <a:pPr>
              <a:lnSpc>
                <a:spcPct val="90000"/>
              </a:lnSpc>
              <a:defRPr/>
            </a:pPr>
            <a:r>
              <a:rPr lang="nl-NL" altLang="nl-NL" sz="1800" dirty="0"/>
              <a:t>M.a.w. de leerling heeft extra ondersteuning nodig in het onderwijs.</a:t>
            </a:r>
          </a:p>
          <a:p>
            <a:pPr>
              <a:lnSpc>
                <a:spcPct val="90000"/>
              </a:lnSpc>
              <a:defRPr/>
            </a:pPr>
            <a:endParaRPr lang="nl-NL" altLang="nl-NL" sz="2800" dirty="0"/>
          </a:p>
          <a:p>
            <a:pPr marL="0" indent="0">
              <a:lnSpc>
                <a:spcPct val="90000"/>
              </a:lnSpc>
              <a:buFontTx/>
              <a:buNone/>
              <a:defRPr/>
            </a:pPr>
            <a:endParaRPr lang="nl-NL" altLang="nl-NL" sz="2800" dirty="0">
              <a:solidFill>
                <a:schemeClr val="accent6">
                  <a:lumMod val="75000"/>
                </a:schemeClr>
              </a:solidFill>
            </a:endParaRPr>
          </a:p>
          <a:p>
            <a:pPr marL="0" indent="0">
              <a:lnSpc>
                <a:spcPct val="90000"/>
              </a:lnSpc>
              <a:buFontTx/>
              <a:buNone/>
              <a:defRPr/>
            </a:pPr>
            <a:endParaRPr lang="nl-NL" altLang="nl-NL" sz="2800" dirty="0">
              <a:solidFill>
                <a:schemeClr val="accent6">
                  <a:lumMod val="75000"/>
                </a:schemeClr>
              </a:solidFill>
            </a:endParaRPr>
          </a:p>
          <a:p>
            <a:pPr marL="0" indent="0">
              <a:lnSpc>
                <a:spcPct val="90000"/>
              </a:lnSpc>
              <a:buFontTx/>
              <a:buNone/>
              <a:defRPr/>
            </a:pPr>
            <a:r>
              <a:rPr lang="nl-NL" altLang="nl-NL" sz="2800" dirty="0">
                <a:solidFill>
                  <a:schemeClr val="accent5">
                    <a:lumMod val="75000"/>
                  </a:schemeClr>
                </a:solidFill>
              </a:rPr>
              <a:t>Informeer bij de school of www.swvbrabantsewal.nl</a:t>
            </a:r>
          </a:p>
          <a:p>
            <a:pPr marL="0" indent="0">
              <a:lnSpc>
                <a:spcPct val="90000"/>
              </a:lnSpc>
              <a:buFontTx/>
              <a:buNone/>
              <a:defRPr/>
            </a:pPr>
            <a:endParaRPr lang="nl-NL" altLang="nl-NL" sz="2800" dirty="0"/>
          </a:p>
          <a:p>
            <a:pPr marL="0" indent="0">
              <a:lnSpc>
                <a:spcPct val="90000"/>
              </a:lnSpc>
              <a:buFontTx/>
              <a:buNone/>
              <a:defRPr/>
            </a:pPr>
            <a:endParaRPr lang="nl-NL" altLang="nl-NL"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D602F594-6F8C-42C8-83B2-37692FFCAE75}"/>
              </a:ext>
            </a:extLst>
          </p:cNvPr>
          <p:cNvSpPr txBox="1">
            <a:spLocks noChangeArrowheads="1"/>
          </p:cNvSpPr>
          <p:nvPr/>
        </p:nvSpPr>
        <p:spPr bwMode="auto">
          <a:xfrm>
            <a:off x="683568" y="476672"/>
            <a:ext cx="7416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b="1" dirty="0" err="1">
                <a:latin typeface="+mn-lt"/>
              </a:rPr>
              <a:t>Overzicht</a:t>
            </a:r>
            <a:r>
              <a:rPr lang="en-US" altLang="nl-NL" sz="2400" b="1" dirty="0">
                <a:latin typeface="+mn-lt"/>
              </a:rPr>
              <a:t> </a:t>
            </a:r>
            <a:r>
              <a:rPr lang="en-US" altLang="nl-NL" sz="2400" b="1" dirty="0" err="1">
                <a:latin typeface="+mn-lt"/>
              </a:rPr>
              <a:t>voortgezet</a:t>
            </a:r>
            <a:r>
              <a:rPr lang="en-US" altLang="nl-NL" sz="2400" b="1" dirty="0">
                <a:latin typeface="+mn-lt"/>
              </a:rPr>
              <a:t> </a:t>
            </a:r>
            <a:r>
              <a:rPr lang="en-US" altLang="nl-NL" sz="2400" b="1" dirty="0" err="1">
                <a:latin typeface="+mn-lt"/>
              </a:rPr>
              <a:t>onderwijs</a:t>
            </a:r>
            <a:r>
              <a:rPr lang="en-US" altLang="nl-NL" sz="2400" b="1" dirty="0">
                <a:latin typeface="+mn-lt"/>
              </a:rPr>
              <a:t> in Bergen op Zoom </a:t>
            </a:r>
            <a:r>
              <a:rPr lang="en-US" altLang="nl-NL" sz="2400" b="1" dirty="0" err="1">
                <a:latin typeface="+mn-lt"/>
              </a:rPr>
              <a:t>e.o</a:t>
            </a:r>
            <a:r>
              <a:rPr lang="en-US" altLang="nl-NL" sz="2400" b="1" dirty="0">
                <a:latin typeface="+mn-lt"/>
              </a:rPr>
              <a:t>.</a:t>
            </a:r>
            <a:endParaRPr lang="nl-NL" altLang="nl-NL" sz="2400" b="1" dirty="0">
              <a:latin typeface="+mn-lt"/>
            </a:endParaRPr>
          </a:p>
        </p:txBody>
      </p:sp>
      <p:sp>
        <p:nvSpPr>
          <p:cNvPr id="73731" name="Text Box 3">
            <a:extLst>
              <a:ext uri="{FF2B5EF4-FFF2-40B4-BE49-F238E27FC236}">
                <a16:creationId xmlns:a16="http://schemas.microsoft.com/office/drawing/2014/main" id="{A17C94DB-C79B-4CD8-B097-3ADC0713EA20}"/>
              </a:ext>
            </a:extLst>
          </p:cNvPr>
          <p:cNvSpPr txBox="1">
            <a:spLocks noChangeArrowheads="1"/>
          </p:cNvSpPr>
          <p:nvPr/>
        </p:nvSpPr>
        <p:spPr bwMode="auto">
          <a:xfrm>
            <a:off x="-180020" y="1268760"/>
            <a:ext cx="9144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1600" dirty="0">
                <a:solidFill>
                  <a:srgbClr val="002060"/>
                </a:solidFill>
                <a:latin typeface="Comic Sans MS" panose="030F0702030302020204" pitchFamily="66" charset="0"/>
              </a:rPr>
              <a:t>	</a:t>
            </a:r>
            <a:r>
              <a:rPr lang="nl-NL" altLang="nl-NL" sz="1800" dirty="0">
                <a:latin typeface="+mn-lt"/>
              </a:rPr>
              <a:t>Het Kwadrant			Praktijkonderwijs</a:t>
            </a:r>
          </a:p>
          <a:p>
            <a:pPr eaLnBrk="1" hangingPunct="1">
              <a:spcBef>
                <a:spcPct val="50000"/>
              </a:spcBef>
              <a:buFontTx/>
              <a:buNone/>
            </a:pPr>
            <a:r>
              <a:rPr lang="nl-NL" altLang="nl-NL" sz="1800" dirty="0">
                <a:latin typeface="+mn-lt"/>
              </a:rPr>
              <a:t>	Curio Steenspil (Halsteren)		VMBO (BBL, KBL, GTL)</a:t>
            </a:r>
          </a:p>
          <a:p>
            <a:pPr eaLnBrk="1" hangingPunct="1">
              <a:spcBef>
                <a:spcPct val="50000"/>
              </a:spcBef>
              <a:buFontTx/>
              <a:buNone/>
            </a:pPr>
            <a:r>
              <a:rPr lang="nl-NL" altLang="nl-NL" sz="1800" dirty="0">
                <a:latin typeface="+mn-lt"/>
              </a:rPr>
              <a:t>	</a:t>
            </a:r>
            <a:r>
              <a:rPr lang="nl-NL" altLang="nl-NL" sz="1800" dirty="0" err="1">
                <a:latin typeface="+mn-lt"/>
              </a:rPr>
              <a:t>ZuidWestHoek</a:t>
            </a:r>
            <a:r>
              <a:rPr lang="nl-NL" altLang="nl-NL" sz="1800" dirty="0">
                <a:latin typeface="+mn-lt"/>
              </a:rPr>
              <a:t> College (Ossendrecht)	VMBO (BBL, KBL, GTL)</a:t>
            </a:r>
          </a:p>
          <a:p>
            <a:pPr eaLnBrk="1" hangingPunct="1">
              <a:spcBef>
                <a:spcPct val="50000"/>
              </a:spcBef>
              <a:buFontTx/>
              <a:buNone/>
            </a:pPr>
            <a:r>
              <a:rPr lang="nl-NL" altLang="nl-NL" sz="1800" dirty="0">
                <a:latin typeface="+mn-lt"/>
              </a:rPr>
              <a:t>	Ravelijn (Steenbergen)		VMBO (BBL, KBL, GTL)</a:t>
            </a:r>
          </a:p>
          <a:p>
            <a:pPr eaLnBrk="1" hangingPunct="1">
              <a:spcBef>
                <a:spcPct val="50000"/>
              </a:spcBef>
              <a:buFontTx/>
              <a:buNone/>
            </a:pPr>
            <a:r>
              <a:rPr lang="nl-NL" altLang="nl-NL" sz="1800" dirty="0">
                <a:latin typeface="+mn-lt"/>
              </a:rPr>
              <a:t>	Pomona				Doorstroom naar regulier </a:t>
            </a:r>
          </a:p>
          <a:p>
            <a:pPr eaLnBrk="1" hangingPunct="1">
              <a:spcBef>
                <a:spcPct val="50000"/>
              </a:spcBef>
              <a:buFontTx/>
              <a:buNone/>
            </a:pPr>
            <a:r>
              <a:rPr lang="nl-NL" altLang="nl-NL" sz="1800" dirty="0">
                <a:latin typeface="+mn-lt"/>
              </a:rPr>
              <a:t>					of opleiding BBL, KBL, GTL</a:t>
            </a:r>
          </a:p>
          <a:p>
            <a:pPr eaLnBrk="1" hangingPunct="1">
              <a:spcBef>
                <a:spcPct val="50000"/>
              </a:spcBef>
              <a:buFontTx/>
              <a:buNone/>
            </a:pPr>
            <a:r>
              <a:rPr lang="nl-NL" altLang="nl-NL" sz="1800" dirty="0">
                <a:latin typeface="+mn-lt"/>
              </a:rPr>
              <a:t>	</a:t>
            </a:r>
          </a:p>
          <a:p>
            <a:pPr eaLnBrk="1" hangingPunct="1">
              <a:spcBef>
                <a:spcPct val="50000"/>
              </a:spcBef>
              <a:buFontTx/>
              <a:buNone/>
            </a:pPr>
            <a:r>
              <a:rPr lang="nl-NL" altLang="nl-NL" sz="1800" dirty="0">
                <a:latin typeface="+mn-lt"/>
              </a:rPr>
              <a:t>	</a:t>
            </a:r>
            <a:r>
              <a:rPr lang="nl-NL" altLang="nl-NL" sz="1800" dirty="0" err="1">
                <a:latin typeface="+mn-lt"/>
              </a:rPr>
              <a:t>Roncalli</a:t>
            </a:r>
            <a:r>
              <a:rPr lang="nl-NL" altLang="nl-NL" sz="1800" dirty="0">
                <a:latin typeface="+mn-lt"/>
              </a:rPr>
              <a:t> 				VMBO (TL) </a:t>
            </a:r>
          </a:p>
          <a:p>
            <a:pPr eaLnBrk="1" hangingPunct="1">
              <a:spcBef>
                <a:spcPct val="50000"/>
              </a:spcBef>
              <a:buFontTx/>
              <a:buNone/>
            </a:pPr>
            <a:r>
              <a:rPr lang="nl-NL" altLang="nl-NL" sz="1800" dirty="0">
                <a:latin typeface="+mn-lt"/>
              </a:rPr>
              <a:t>					HAVO, VWO </a:t>
            </a:r>
            <a:r>
              <a:rPr lang="en-US" altLang="nl-NL" sz="1800" dirty="0">
                <a:latin typeface="+mn-lt"/>
              </a:rPr>
              <a:t> </a:t>
            </a:r>
            <a:r>
              <a:rPr lang="nl-NL" altLang="nl-NL" sz="1800" dirty="0">
                <a:latin typeface="+mn-lt"/>
              </a:rPr>
              <a:t>(atheneum)</a:t>
            </a:r>
          </a:p>
          <a:p>
            <a:pPr eaLnBrk="1" hangingPunct="1">
              <a:spcBef>
                <a:spcPct val="50000"/>
              </a:spcBef>
              <a:buFontTx/>
              <a:buNone/>
            </a:pPr>
            <a:r>
              <a:rPr lang="nl-NL" altLang="nl-NL" sz="1800" dirty="0">
                <a:latin typeface="+mn-lt"/>
              </a:rPr>
              <a:t>	RSG “’t Rijks”			VMBO (TL)</a:t>
            </a:r>
          </a:p>
          <a:p>
            <a:pPr eaLnBrk="1" hangingPunct="1">
              <a:spcBef>
                <a:spcPct val="50000"/>
              </a:spcBef>
              <a:buFontTx/>
              <a:buNone/>
            </a:pPr>
            <a:r>
              <a:rPr lang="nl-NL" altLang="nl-NL" sz="1800" dirty="0">
                <a:latin typeface="+mn-lt"/>
              </a:rPr>
              <a:t>					HAVO, VWO (gymnasium en atheneum)</a:t>
            </a:r>
          </a:p>
          <a:p>
            <a:pPr>
              <a:spcBef>
                <a:spcPct val="50000"/>
              </a:spcBef>
              <a:buNone/>
            </a:pPr>
            <a:r>
              <a:rPr lang="nl-NL" altLang="nl-NL" sz="1600" dirty="0">
                <a:latin typeface="+mn-lt"/>
              </a:rPr>
              <a:t>	</a:t>
            </a:r>
            <a:r>
              <a:rPr lang="nl-NL" altLang="nl-NL" sz="1800" dirty="0" err="1">
                <a:latin typeface="+mn-lt"/>
              </a:rPr>
              <a:t>MollerJuvenaat</a:t>
            </a:r>
            <a:r>
              <a:rPr lang="nl-NL" altLang="nl-NL" sz="1800" dirty="0">
                <a:latin typeface="+mn-lt"/>
              </a:rPr>
              <a:t>			HAVO, VWO (gymnasium en atheneum)</a:t>
            </a:r>
          </a:p>
          <a:p>
            <a:pPr eaLnBrk="1" hangingPunct="1">
              <a:spcBef>
                <a:spcPct val="50000"/>
              </a:spcBef>
              <a:buFontTx/>
              <a:buNone/>
            </a:pPr>
            <a:endParaRPr lang="nl-NL" altLang="nl-NL" sz="1600" dirty="0">
              <a:solidFill>
                <a:srgbClr val="002060"/>
              </a:solidFill>
              <a:latin typeface="Comic Sans MS" panose="030F0702030302020204" pitchFamily="66" charset="0"/>
            </a:endParaRPr>
          </a:p>
          <a:p>
            <a:pPr eaLnBrk="1" hangingPunct="1">
              <a:spcBef>
                <a:spcPct val="50000"/>
              </a:spcBef>
              <a:buFontTx/>
              <a:buNone/>
            </a:pPr>
            <a:endParaRPr lang="nl-NL" altLang="nl-NL" sz="1600" dirty="0">
              <a:solidFill>
                <a:srgbClr val="002060"/>
              </a:solidFill>
              <a:latin typeface="Comic Sans MS" panose="030F0702030302020204" pitchFamily="66" charset="0"/>
            </a:endParaRPr>
          </a:p>
          <a:p>
            <a:pPr eaLnBrk="1" hangingPunct="1">
              <a:spcBef>
                <a:spcPct val="50000"/>
              </a:spcBef>
              <a:buFontTx/>
              <a:buNone/>
            </a:pPr>
            <a:endParaRPr lang="nl-NL" altLang="nl-NL" sz="1600" dirty="0">
              <a:solidFill>
                <a:srgbClr val="002060"/>
              </a:solidFill>
              <a:latin typeface="Comic Sans MS" panose="030F0702030302020204" pitchFamily="66" charset="0"/>
            </a:endParaRPr>
          </a:p>
          <a:p>
            <a:pPr eaLnBrk="1" hangingPunct="1">
              <a:spcBef>
                <a:spcPct val="50000"/>
              </a:spcBef>
              <a:buFontTx/>
              <a:buNone/>
            </a:pPr>
            <a:endParaRPr lang="nl-NL" altLang="nl-NL" sz="1600" dirty="0">
              <a:solidFill>
                <a:srgbClr val="FF0066"/>
              </a:solidFill>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C5DCB195-6E8B-4E1A-96EA-1BE959647599}"/>
              </a:ext>
            </a:extLst>
          </p:cNvPr>
          <p:cNvSpPr txBox="1">
            <a:spLocks noChangeArrowheads="1"/>
          </p:cNvSpPr>
          <p:nvPr/>
        </p:nvSpPr>
        <p:spPr bwMode="auto">
          <a:xfrm>
            <a:off x="3203848" y="1143000"/>
            <a:ext cx="5400675"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nl-NL" altLang="nl-NL" sz="2400" b="1" dirty="0">
                <a:latin typeface="+mn-lt"/>
              </a:rPr>
              <a:t>Wat gaan we vertellen?</a:t>
            </a:r>
          </a:p>
          <a:p>
            <a:pPr eaLnBrk="1" hangingPunct="1">
              <a:spcBef>
                <a:spcPct val="50000"/>
              </a:spcBef>
              <a:buFontTx/>
              <a:buNone/>
              <a:defRPr/>
            </a:pPr>
            <a:endParaRPr lang="nl-NL" altLang="nl-NL" sz="2400" b="1" dirty="0">
              <a:latin typeface="+mn-lt"/>
            </a:endParaRPr>
          </a:p>
          <a:p>
            <a:pPr marL="342900" indent="-342900" eaLnBrk="1" hangingPunct="1">
              <a:spcBef>
                <a:spcPct val="50000"/>
              </a:spcBef>
              <a:defRPr/>
            </a:pPr>
            <a:r>
              <a:rPr lang="nl-NL" altLang="nl-NL" sz="1800" b="1" dirty="0">
                <a:latin typeface="+mn-lt"/>
              </a:rPr>
              <a:t>Overzicht voortgezet onderwijs + zorg en begeleiding</a:t>
            </a:r>
          </a:p>
          <a:p>
            <a:pPr marL="342900" indent="-342900">
              <a:spcBef>
                <a:spcPct val="50000"/>
              </a:spcBef>
              <a:defRPr/>
            </a:pPr>
            <a:r>
              <a:rPr lang="nl-NL" altLang="nl-NL" sz="1800" b="1" dirty="0">
                <a:latin typeface="+mn-lt"/>
              </a:rPr>
              <a:t>Overzicht van scholen voor het vo in de regio </a:t>
            </a:r>
          </a:p>
          <a:p>
            <a:pPr marL="342900" indent="-342900" eaLnBrk="1" hangingPunct="1">
              <a:spcBef>
                <a:spcPct val="50000"/>
              </a:spcBef>
              <a:defRPr/>
            </a:pPr>
            <a:r>
              <a:rPr lang="nl-NL" altLang="nl-NL" sz="1800" b="1" dirty="0">
                <a:latin typeface="+mn-lt"/>
              </a:rPr>
              <a:t>Schooladvies en schoolkeuze</a:t>
            </a:r>
          </a:p>
          <a:p>
            <a:pPr marL="342900" indent="-342900" eaLnBrk="1" hangingPunct="1">
              <a:spcBef>
                <a:spcPct val="50000"/>
              </a:spcBef>
              <a:defRPr/>
            </a:pPr>
            <a:r>
              <a:rPr lang="nl-NL" altLang="nl-NL" sz="1800" b="1" dirty="0">
                <a:latin typeface="+mn-lt"/>
              </a:rPr>
              <a:t>Verplichte eindtoets (doorstroomtoets)</a:t>
            </a:r>
          </a:p>
          <a:p>
            <a:pPr marL="342900" indent="-342900" eaLnBrk="1" hangingPunct="1">
              <a:spcBef>
                <a:spcPct val="50000"/>
              </a:spcBef>
              <a:defRPr/>
            </a:pPr>
            <a:r>
              <a:rPr lang="nl-NL" altLang="nl-NL" sz="1800" b="1" dirty="0">
                <a:latin typeface="+mn-lt"/>
              </a:rPr>
              <a:t>Het kiezen van een school</a:t>
            </a:r>
          </a:p>
          <a:p>
            <a:pPr marL="342900" indent="-342900" eaLnBrk="1" hangingPunct="1">
              <a:spcBef>
                <a:spcPct val="50000"/>
              </a:spcBef>
              <a:defRPr/>
            </a:pPr>
            <a:r>
              <a:rPr lang="nl-NL" altLang="nl-NL" sz="1800" b="1" dirty="0">
                <a:latin typeface="+mn-lt"/>
              </a:rPr>
              <a:t>Tijdlijn</a:t>
            </a:r>
          </a:p>
          <a:p>
            <a:pPr marL="342900" indent="-342900" eaLnBrk="1" hangingPunct="1">
              <a:spcBef>
                <a:spcPct val="50000"/>
              </a:spcBef>
              <a:defRPr/>
            </a:pPr>
            <a:r>
              <a:rPr lang="nl-NL" altLang="nl-NL" sz="1800" b="1" dirty="0">
                <a:latin typeface="+mn-lt"/>
              </a:rPr>
              <a:t>Tijd voor vragen</a:t>
            </a:r>
          </a:p>
        </p:txBody>
      </p:sp>
      <p:pic>
        <p:nvPicPr>
          <p:cNvPr id="2" name="Picture 6" descr="Opvoedtip: samen kiezen voor een middelbare school - Centrum voor Jeugd en  Gezin">
            <a:extLst>
              <a:ext uri="{FF2B5EF4-FFF2-40B4-BE49-F238E27FC236}">
                <a16:creationId xmlns:a16="http://schemas.microsoft.com/office/drawing/2014/main" id="{7DC38B38-FED2-DCEA-DC63-5C736A8FA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47198"/>
            <a:ext cx="2554813" cy="1992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FB83275-8344-4C97-A49E-E3FF7F11A8DE}"/>
              </a:ext>
            </a:extLst>
          </p:cNvPr>
          <p:cNvSpPr>
            <a:spLocks noGrp="1" noChangeArrowheads="1"/>
          </p:cNvSpPr>
          <p:nvPr>
            <p:ph type="title"/>
          </p:nvPr>
        </p:nvSpPr>
        <p:spPr>
          <a:xfrm>
            <a:off x="971600" y="335062"/>
            <a:ext cx="7770813" cy="1143000"/>
          </a:xfrm>
        </p:spPr>
        <p:txBody>
          <a:bodyPr/>
          <a:lstStyle/>
          <a:p>
            <a:pPr eaLnBrk="1" hangingPunct="1"/>
            <a:r>
              <a:rPr lang="nl-NL" altLang="nl-NL" sz="3200" b="1" dirty="0">
                <a:latin typeface="+mn-lt"/>
              </a:rPr>
              <a:t>Schooladvies en schoolkeuze</a:t>
            </a:r>
          </a:p>
        </p:txBody>
      </p:sp>
      <p:sp>
        <p:nvSpPr>
          <p:cNvPr id="61443" name="Rectangle 3">
            <a:extLst>
              <a:ext uri="{FF2B5EF4-FFF2-40B4-BE49-F238E27FC236}">
                <a16:creationId xmlns:a16="http://schemas.microsoft.com/office/drawing/2014/main" id="{2DBC8A3A-C9A2-41B0-AF0E-A4E6166F7627}"/>
              </a:ext>
            </a:extLst>
          </p:cNvPr>
          <p:cNvSpPr>
            <a:spLocks noGrp="1" noChangeArrowheads="1"/>
          </p:cNvSpPr>
          <p:nvPr>
            <p:ph idx="1"/>
          </p:nvPr>
        </p:nvSpPr>
        <p:spPr>
          <a:xfrm>
            <a:off x="971600" y="1628800"/>
            <a:ext cx="7704856" cy="4538662"/>
          </a:xfrm>
        </p:spPr>
        <p:txBody>
          <a:bodyPr>
            <a:normAutofit/>
          </a:bodyPr>
          <a:lstStyle/>
          <a:p>
            <a:pPr marL="0" indent="0" eaLnBrk="1" hangingPunct="1">
              <a:buFontTx/>
              <a:buNone/>
            </a:pPr>
            <a:r>
              <a:rPr lang="nl-NL" altLang="nl-NL" sz="1800" dirty="0"/>
              <a:t>Gebaseerd op:</a:t>
            </a:r>
          </a:p>
          <a:p>
            <a:pPr marL="0" indent="0" eaLnBrk="1" hangingPunct="1">
              <a:buFontTx/>
              <a:buNone/>
            </a:pPr>
            <a:endParaRPr lang="nl-NL" altLang="nl-NL" sz="1800" dirty="0"/>
          </a:p>
          <a:p>
            <a:pPr lvl="1" eaLnBrk="1" hangingPunct="1">
              <a:buFont typeface="Arial" panose="020B0604020202020204" pitchFamily="34" charset="0"/>
              <a:buChar char="•"/>
            </a:pPr>
            <a:r>
              <a:rPr lang="nl-NL" altLang="nl-NL" dirty="0"/>
              <a:t>Capaciteiten</a:t>
            </a:r>
          </a:p>
          <a:p>
            <a:pPr marL="342900" lvl="1" indent="0" eaLnBrk="1" hangingPunct="1">
              <a:buNone/>
            </a:pPr>
            <a:endParaRPr lang="nl-NL" altLang="nl-NL" dirty="0"/>
          </a:p>
          <a:p>
            <a:pPr lvl="1" eaLnBrk="1" hangingPunct="1">
              <a:buFont typeface="Arial" panose="020B0604020202020204" pitchFamily="34" charset="0"/>
              <a:buChar char="•"/>
            </a:pPr>
            <a:r>
              <a:rPr lang="nl-NL" altLang="nl-NL" dirty="0"/>
              <a:t>Schoolvorderingen (m.n. taal, rekenen en begrijpend lezen vanaf groep 6)</a:t>
            </a:r>
          </a:p>
          <a:p>
            <a:pPr marL="342900" lvl="1" indent="0" eaLnBrk="1" hangingPunct="1">
              <a:buNone/>
            </a:pPr>
            <a:r>
              <a:rPr lang="nl-NL" altLang="nl-NL" dirty="0"/>
              <a:t>	</a:t>
            </a:r>
          </a:p>
          <a:p>
            <a:pPr lvl="1" eaLnBrk="1" hangingPunct="1">
              <a:buFont typeface="Arial" panose="020B0604020202020204" pitchFamily="34" charset="0"/>
              <a:buChar char="•"/>
            </a:pPr>
            <a:r>
              <a:rPr lang="nl-NL" altLang="nl-NL" dirty="0"/>
              <a:t>Algemeen functioneren van de leerling</a:t>
            </a:r>
          </a:p>
          <a:p>
            <a:pPr marL="342900" lvl="1" indent="0" eaLnBrk="1" hangingPunct="1">
              <a:buNone/>
            </a:pPr>
            <a:endParaRPr lang="nl-NL" altLang="nl-NL" dirty="0"/>
          </a:p>
          <a:p>
            <a:pPr lvl="1" eaLnBrk="1" hangingPunct="1">
              <a:buFont typeface="Arial" panose="020B0604020202020204" pitchFamily="34" charset="0"/>
              <a:buChar char="•"/>
            </a:pPr>
            <a:r>
              <a:rPr lang="nl-NL" altLang="nl-NL" dirty="0"/>
              <a:t>Ondersteuningsbehoefte</a:t>
            </a:r>
          </a:p>
          <a:p>
            <a:pPr lvl="1" eaLnBrk="1" hangingPunct="1">
              <a:buFont typeface="Arial" panose="020B0604020202020204" pitchFamily="34" charset="0"/>
              <a:buChar char="•"/>
            </a:pPr>
            <a:endParaRPr lang="nl-NL" altLang="nl-NL" dirty="0"/>
          </a:p>
          <a:p>
            <a:pPr lvl="1" eaLnBrk="1" hangingPunct="1">
              <a:buFont typeface="Arial" panose="020B0604020202020204" pitchFamily="34" charset="0"/>
              <a:buChar char="•"/>
            </a:pPr>
            <a:r>
              <a:rPr lang="nl-NL" altLang="nl-NL" dirty="0"/>
              <a:t>Gedrag, werkhouding, motivatie, etc.</a:t>
            </a:r>
          </a:p>
          <a:p>
            <a:pPr marL="342900" lvl="1" indent="0" eaLnBrk="1" hangingPunct="1">
              <a:buNone/>
            </a:pPr>
            <a:endParaRPr lang="nl-NL" altLang="nl-NL" dirty="0"/>
          </a:p>
          <a:p>
            <a:pPr lvl="1" eaLnBrk="1" hangingPunct="1">
              <a:buFont typeface="Arial" panose="020B0604020202020204" pitchFamily="34" charset="0"/>
              <a:buChar char="•"/>
            </a:pPr>
            <a:r>
              <a:rPr lang="nl-NL" altLang="nl-NL" dirty="0"/>
              <a:t>Leerlingvolgsysteem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F099650-7AE9-400B-AC3E-58DA70133F92}"/>
              </a:ext>
            </a:extLst>
          </p:cNvPr>
          <p:cNvSpPr>
            <a:spLocks noGrp="1" noChangeArrowheads="1"/>
          </p:cNvSpPr>
          <p:nvPr>
            <p:ph type="title"/>
          </p:nvPr>
        </p:nvSpPr>
        <p:spPr>
          <a:xfrm>
            <a:off x="750315" y="188640"/>
            <a:ext cx="7772400" cy="1143000"/>
          </a:xfrm>
        </p:spPr>
        <p:txBody>
          <a:bodyPr/>
          <a:lstStyle/>
          <a:p>
            <a:pPr algn="l" eaLnBrk="1" hangingPunct="1"/>
            <a:r>
              <a:rPr lang="nl-NL" altLang="nl-NL" sz="3200" b="1" dirty="0">
                <a:latin typeface="+mn-lt"/>
              </a:rPr>
              <a:t>De verplichte eindtoets</a:t>
            </a:r>
          </a:p>
        </p:txBody>
      </p:sp>
      <p:sp>
        <p:nvSpPr>
          <p:cNvPr id="38915" name="Rectangle 3">
            <a:extLst>
              <a:ext uri="{FF2B5EF4-FFF2-40B4-BE49-F238E27FC236}">
                <a16:creationId xmlns:a16="http://schemas.microsoft.com/office/drawing/2014/main" id="{A3F1C432-5781-4AA2-BFBC-592CDCD15CD5}"/>
              </a:ext>
            </a:extLst>
          </p:cNvPr>
          <p:cNvSpPr>
            <a:spLocks noGrp="1" noChangeArrowheads="1"/>
          </p:cNvSpPr>
          <p:nvPr>
            <p:ph idx="1"/>
          </p:nvPr>
        </p:nvSpPr>
        <p:spPr>
          <a:xfrm>
            <a:off x="750315" y="1556792"/>
            <a:ext cx="7772400" cy="4896544"/>
          </a:xfrm>
        </p:spPr>
        <p:txBody>
          <a:bodyPr>
            <a:normAutofit fontScale="47500" lnSpcReduction="20000"/>
          </a:bodyPr>
          <a:lstStyle/>
          <a:p>
            <a:pPr eaLnBrk="1" hangingPunct="1">
              <a:defRPr/>
            </a:pPr>
            <a:r>
              <a:rPr lang="nl-NL" altLang="nl-NL" sz="3300" dirty="0"/>
              <a:t>Doorstroomtoets is voor alle leerlingen uit groep 8 verplicht, nieuw in 2024.</a:t>
            </a:r>
          </a:p>
          <a:p>
            <a:pPr marL="0" indent="0" eaLnBrk="1" hangingPunct="1">
              <a:buNone/>
              <a:defRPr/>
            </a:pPr>
            <a:r>
              <a:rPr lang="nl-NL" altLang="nl-NL" sz="3300" dirty="0"/>
              <a:t> </a:t>
            </a:r>
          </a:p>
          <a:p>
            <a:pPr eaLnBrk="1" hangingPunct="1">
              <a:defRPr/>
            </a:pPr>
            <a:r>
              <a:rPr lang="nl-NL" altLang="nl-NL" sz="3300" dirty="0"/>
              <a:t>De school kan kiezen uit drie toetsen:</a:t>
            </a:r>
          </a:p>
          <a:p>
            <a:pPr lvl="1">
              <a:defRPr/>
            </a:pPr>
            <a:r>
              <a:rPr lang="nl-NL" altLang="nl-NL" sz="3300" dirty="0"/>
              <a:t>Centrale Eindtoets </a:t>
            </a:r>
          </a:p>
          <a:p>
            <a:pPr marL="342900" lvl="1" indent="0">
              <a:buNone/>
              <a:defRPr/>
            </a:pPr>
            <a:r>
              <a:rPr lang="nl-NL" altLang="nl-NL" sz="3300" dirty="0">
                <a:hlinkClick r:id="rId3"/>
              </a:rPr>
              <a:t>https://www.centraleeindtoetspo.nl/</a:t>
            </a:r>
            <a:r>
              <a:rPr lang="nl-NL" altLang="nl-NL" sz="3300" dirty="0"/>
              <a:t> </a:t>
            </a:r>
          </a:p>
          <a:p>
            <a:pPr lvl="1">
              <a:defRPr/>
            </a:pPr>
            <a:r>
              <a:rPr lang="nl-NL" altLang="nl-NL" sz="3300" dirty="0"/>
              <a:t>Route 8 </a:t>
            </a:r>
          </a:p>
          <a:p>
            <a:pPr marL="342900" lvl="1" indent="0">
              <a:buNone/>
              <a:defRPr/>
            </a:pPr>
            <a:r>
              <a:rPr lang="nl-NL" altLang="nl-NL" sz="3300" dirty="0">
                <a:hlinkClick r:id="rId4"/>
              </a:rPr>
              <a:t>https://route8.nl/page/Home</a:t>
            </a:r>
            <a:r>
              <a:rPr lang="nl-NL" altLang="nl-NL" sz="3300" dirty="0"/>
              <a:t> </a:t>
            </a:r>
          </a:p>
          <a:p>
            <a:pPr lvl="1">
              <a:defRPr/>
            </a:pPr>
            <a:r>
              <a:rPr lang="nl-NL" altLang="nl-NL" sz="3300" dirty="0"/>
              <a:t>IEP </a:t>
            </a:r>
          </a:p>
          <a:p>
            <a:pPr marL="342900" lvl="1" indent="0">
              <a:buNone/>
              <a:defRPr/>
            </a:pPr>
            <a:r>
              <a:rPr lang="nl-NL" altLang="nl-NL" sz="3300" dirty="0">
                <a:hlinkClick r:id="rId5"/>
              </a:rPr>
              <a:t>https://www.bureau-ice.nl/basisonderwijs/iep-eindtoets/</a:t>
            </a:r>
            <a:r>
              <a:rPr lang="nl-NL" altLang="nl-NL" sz="3300" dirty="0"/>
              <a:t> </a:t>
            </a:r>
          </a:p>
          <a:p>
            <a:pPr marL="342900" lvl="1" indent="0">
              <a:buNone/>
              <a:defRPr/>
            </a:pPr>
            <a:endParaRPr lang="nl-NL" altLang="nl-NL" sz="3300" dirty="0"/>
          </a:p>
          <a:p>
            <a:pPr eaLnBrk="1" hangingPunct="1">
              <a:defRPr/>
            </a:pPr>
            <a:r>
              <a:rPr lang="nl-NL" altLang="nl-NL" sz="3300" dirty="0"/>
              <a:t>Schooladvies is leidend.</a:t>
            </a:r>
          </a:p>
          <a:p>
            <a:pPr marL="0" indent="0" eaLnBrk="1" hangingPunct="1">
              <a:buNone/>
              <a:defRPr/>
            </a:pPr>
            <a:r>
              <a:rPr lang="nl-NL" altLang="nl-NL" sz="3300" dirty="0"/>
              <a:t> </a:t>
            </a:r>
          </a:p>
          <a:p>
            <a:pPr eaLnBrk="1" hangingPunct="1">
              <a:defRPr/>
            </a:pPr>
            <a:r>
              <a:rPr lang="nl-NL" altLang="nl-NL" sz="3300" dirty="0"/>
              <a:t>Doorstroomtoets is een onafhankelijk 2e gegeven.</a:t>
            </a:r>
          </a:p>
          <a:p>
            <a:pPr marL="0" indent="0" eaLnBrk="1" hangingPunct="1">
              <a:buNone/>
              <a:defRPr/>
            </a:pPr>
            <a:endParaRPr lang="nl-NL" altLang="nl-NL" sz="3300" dirty="0"/>
          </a:p>
          <a:p>
            <a:pPr eaLnBrk="1" hangingPunct="1">
              <a:defRPr/>
            </a:pPr>
            <a:r>
              <a:rPr lang="nl-NL" altLang="nl-NL" sz="3300" dirty="0"/>
              <a:t>Bij hogere score doorstroomtoets mág de basisschool het advies heroverwegen en eventueel naar boven bijstellen.</a:t>
            </a:r>
          </a:p>
          <a:p>
            <a:pPr eaLnBrk="1" hangingPunct="1">
              <a:defRPr/>
            </a:pPr>
            <a:endParaRPr lang="nl-NL" altLang="nl-NL" sz="1800" dirty="0"/>
          </a:p>
          <a:p>
            <a:pPr marL="342900" lvl="1" indent="0" eaLnBrk="1" hangingPunct="1">
              <a:buNone/>
              <a:defRPr/>
            </a:pPr>
            <a:endParaRPr lang="nl-NL" altLang="nl-NL" dirty="0"/>
          </a:p>
          <a:p>
            <a:pPr marL="342900" lvl="1" indent="0" eaLnBrk="1" hangingPunct="1">
              <a:buNone/>
              <a:defRPr/>
            </a:pPr>
            <a:endParaRPr lang="nl-NL" altLang="nl-NL" dirty="0"/>
          </a:p>
          <a:p>
            <a:pPr marL="342900" lvl="1" indent="0" eaLnBrk="1" hangingPunct="1">
              <a:buNone/>
              <a:defRPr/>
            </a:pPr>
            <a:endParaRPr lang="nl-NL" altLang="nl-NL" dirty="0"/>
          </a:p>
          <a:p>
            <a:pPr marL="342900" lvl="1" indent="0" eaLnBrk="1" hangingPunct="1">
              <a:buNone/>
              <a:defRPr/>
            </a:pPr>
            <a:endParaRPr lang="nl-NL" altLang="nl-NL" dirty="0"/>
          </a:p>
          <a:p>
            <a:pPr marL="0" indent="0" eaLnBrk="1" hangingPunct="1">
              <a:buFontTx/>
              <a:buNone/>
              <a:defRPr/>
            </a:pPr>
            <a:r>
              <a:rPr lang="nl-NL" altLang="nl-NL" sz="1800" dirty="0">
                <a:solidFill>
                  <a:srgbClr val="FF0000"/>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DDB00605-503C-47AC-8F97-BDD08279FAFB}"/>
              </a:ext>
            </a:extLst>
          </p:cNvPr>
          <p:cNvSpPr txBox="1">
            <a:spLocks noChangeArrowheads="1"/>
          </p:cNvSpPr>
          <p:nvPr/>
        </p:nvSpPr>
        <p:spPr bwMode="auto">
          <a:xfrm>
            <a:off x="611560" y="366623"/>
            <a:ext cx="76962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b="1" dirty="0">
                <a:latin typeface="+mn-lt"/>
              </a:rPr>
              <a:t>Het kiezen van een school</a:t>
            </a:r>
          </a:p>
          <a:p>
            <a:pPr eaLnBrk="1" hangingPunct="1">
              <a:spcBef>
                <a:spcPct val="50000"/>
              </a:spcBef>
              <a:buFontTx/>
              <a:buNone/>
            </a:pPr>
            <a:endParaRPr lang="nl-NL" altLang="nl-NL" sz="400" b="1" dirty="0">
              <a:effectLst>
                <a:outerShdw blurRad="38100" dist="38100" dir="2700000" algn="tl">
                  <a:srgbClr val="000000">
                    <a:alpha val="43137"/>
                  </a:srgbClr>
                </a:outerShdw>
              </a:effectLst>
              <a:latin typeface="+mn-lt"/>
            </a:endParaRPr>
          </a:p>
          <a:p>
            <a:pPr eaLnBrk="1" hangingPunct="1">
              <a:spcBef>
                <a:spcPct val="50000"/>
              </a:spcBef>
              <a:buFontTx/>
              <a:buNone/>
            </a:pPr>
            <a:r>
              <a:rPr lang="nl-NL" altLang="nl-NL" b="1" dirty="0">
                <a:effectLst>
                  <a:outerShdw blurRad="38100" dist="38100" dir="2700000" algn="tl">
                    <a:srgbClr val="000000">
                      <a:alpha val="43137"/>
                    </a:srgbClr>
                  </a:outerShdw>
                </a:effectLst>
                <a:latin typeface="+mn-lt"/>
              </a:rPr>
              <a:t>Bezoek open dagen!</a:t>
            </a:r>
          </a:p>
          <a:p>
            <a:pPr eaLnBrk="1" hangingPunct="1">
              <a:spcBef>
                <a:spcPct val="50000"/>
              </a:spcBef>
              <a:buFontTx/>
              <a:buNone/>
            </a:pPr>
            <a:endParaRPr lang="en-US" altLang="nl-NL" sz="1400" b="1" dirty="0">
              <a:effectLst>
                <a:outerShdw blurRad="38100" dist="38100" dir="2700000" algn="tl">
                  <a:srgbClr val="000000">
                    <a:alpha val="43137"/>
                  </a:srgbClr>
                </a:outerShdw>
              </a:effectLst>
              <a:latin typeface="+mn-lt"/>
            </a:endParaRPr>
          </a:p>
          <a:p>
            <a:pPr marL="285750" indent="-285750" eaLnBrk="1" hangingPunct="1">
              <a:spcBef>
                <a:spcPct val="50000"/>
              </a:spcBef>
              <a:buFont typeface="Arial" panose="020B0604020202020204" pitchFamily="34" charset="0"/>
              <a:buChar char="•"/>
            </a:pPr>
            <a:r>
              <a:rPr lang="nl-NL" altLang="nl-NL" sz="1800" dirty="0">
                <a:latin typeface="+mn-lt"/>
              </a:rPr>
              <a:t>De juiste richting (praktijk / vmbo / havo / vwo)</a:t>
            </a:r>
          </a:p>
          <a:p>
            <a:pPr marL="285750" indent="-285750" eaLnBrk="1" hangingPunct="1">
              <a:spcBef>
                <a:spcPct val="50000"/>
              </a:spcBef>
              <a:buFont typeface="Arial" panose="020B0604020202020204" pitchFamily="34" charset="0"/>
              <a:buChar char="•"/>
            </a:pPr>
            <a:r>
              <a:rPr lang="nl-NL" altLang="nl-NL" sz="1800" dirty="0">
                <a:latin typeface="+mn-lt"/>
              </a:rPr>
              <a:t> Welke ondersteuning biedt de school?</a:t>
            </a:r>
          </a:p>
          <a:p>
            <a:pPr marL="285750" indent="-285750" eaLnBrk="1" hangingPunct="1">
              <a:spcBef>
                <a:spcPct val="50000"/>
              </a:spcBef>
              <a:buFont typeface="Arial" panose="020B0604020202020204" pitchFamily="34" charset="0"/>
              <a:buChar char="•"/>
            </a:pPr>
            <a:r>
              <a:rPr lang="en-US" altLang="nl-NL" sz="1800" dirty="0">
                <a:latin typeface="+mn-lt"/>
              </a:rPr>
              <a:t> </a:t>
            </a:r>
            <a:r>
              <a:rPr lang="nl-NL" altLang="nl-NL" sz="1800" dirty="0">
                <a:latin typeface="+mn-lt"/>
              </a:rPr>
              <a:t>Identiteit / sfeer</a:t>
            </a:r>
          </a:p>
          <a:p>
            <a:pPr marL="285750" indent="-285750" eaLnBrk="1" hangingPunct="1">
              <a:spcBef>
                <a:spcPct val="50000"/>
              </a:spcBef>
              <a:buFont typeface="Arial" panose="020B0604020202020204" pitchFamily="34" charset="0"/>
              <a:buChar char="•"/>
            </a:pPr>
            <a:r>
              <a:rPr lang="en-US" altLang="nl-NL" sz="1800" dirty="0">
                <a:latin typeface="+mn-lt"/>
              </a:rPr>
              <a:t> </a:t>
            </a:r>
            <a:r>
              <a:rPr lang="nl-NL" altLang="nl-NL" sz="1800" dirty="0">
                <a:latin typeface="+mn-lt"/>
              </a:rPr>
              <a:t>Studielessen</a:t>
            </a:r>
            <a:r>
              <a:rPr lang="en-US" altLang="nl-NL" sz="1800" dirty="0">
                <a:latin typeface="+mn-lt"/>
              </a:rPr>
              <a:t> / </a:t>
            </a:r>
            <a:r>
              <a:rPr lang="nl-NL" altLang="nl-NL" sz="1800" dirty="0">
                <a:latin typeface="+mn-lt"/>
              </a:rPr>
              <a:t>studiebegeleiding</a:t>
            </a:r>
            <a:r>
              <a:rPr lang="en-US" altLang="nl-NL" sz="1800" dirty="0">
                <a:latin typeface="+mn-lt"/>
              </a:rPr>
              <a:t> </a:t>
            </a:r>
          </a:p>
          <a:p>
            <a:pPr marL="285750" indent="-285750" eaLnBrk="1" hangingPunct="1">
              <a:spcBef>
                <a:spcPct val="50000"/>
              </a:spcBef>
              <a:buFont typeface="Arial" panose="020B0604020202020204" pitchFamily="34" charset="0"/>
              <a:buChar char="•"/>
            </a:pPr>
            <a:r>
              <a:rPr lang="en-US" altLang="nl-NL" sz="1800" dirty="0">
                <a:latin typeface="+mn-lt"/>
              </a:rPr>
              <a:t> </a:t>
            </a:r>
            <a:r>
              <a:rPr lang="nl-NL" altLang="nl-NL" sz="1800" dirty="0">
                <a:latin typeface="+mn-lt"/>
              </a:rPr>
              <a:t>Overblijven</a:t>
            </a:r>
            <a:r>
              <a:rPr lang="en-US" altLang="nl-NL" sz="1800" dirty="0">
                <a:latin typeface="+mn-lt"/>
              </a:rPr>
              <a:t> / </a:t>
            </a:r>
            <a:r>
              <a:rPr lang="nl-NL" altLang="nl-NL" sz="1800" dirty="0">
                <a:latin typeface="+mn-lt"/>
              </a:rPr>
              <a:t>tussenuren</a:t>
            </a:r>
          </a:p>
          <a:p>
            <a:pPr marL="285750" indent="-285750" eaLnBrk="1" hangingPunct="1">
              <a:spcBef>
                <a:spcPct val="50000"/>
              </a:spcBef>
              <a:buFont typeface="Arial" panose="020B0604020202020204" pitchFamily="34" charset="0"/>
              <a:buChar char="•"/>
            </a:pPr>
            <a:r>
              <a:rPr lang="en-US" altLang="nl-NL" sz="1800" dirty="0">
                <a:latin typeface="+mn-lt"/>
              </a:rPr>
              <a:t> Sport</a:t>
            </a:r>
          </a:p>
          <a:p>
            <a:pPr marL="285750" indent="-285750" eaLnBrk="1" hangingPunct="1">
              <a:spcBef>
                <a:spcPct val="50000"/>
              </a:spcBef>
              <a:buFont typeface="Arial" panose="020B0604020202020204" pitchFamily="34" charset="0"/>
              <a:buChar char="•"/>
            </a:pPr>
            <a:r>
              <a:rPr lang="en-US" altLang="nl-NL" sz="1800" dirty="0">
                <a:latin typeface="+mn-lt"/>
              </a:rPr>
              <a:t> </a:t>
            </a:r>
            <a:r>
              <a:rPr lang="nl-NL" altLang="nl-NL" sz="1800" dirty="0">
                <a:latin typeface="+mn-lt"/>
              </a:rPr>
              <a:t>Buitenschoolse</a:t>
            </a:r>
            <a:r>
              <a:rPr lang="en-US" altLang="nl-NL" sz="1800" dirty="0">
                <a:latin typeface="+mn-lt"/>
              </a:rPr>
              <a:t> </a:t>
            </a:r>
            <a:r>
              <a:rPr lang="nl-NL" altLang="nl-NL" sz="1800" dirty="0">
                <a:latin typeface="+mn-lt"/>
              </a:rPr>
              <a:t>activiteiten</a:t>
            </a:r>
            <a:r>
              <a:rPr lang="en-US" altLang="nl-NL" sz="1800" dirty="0">
                <a:latin typeface="+mn-lt"/>
              </a:rPr>
              <a:t> (en de </a:t>
            </a:r>
            <a:r>
              <a:rPr lang="nl-NL" altLang="nl-NL" sz="1800" dirty="0">
                <a:latin typeface="+mn-lt"/>
              </a:rPr>
              <a:t>kosten</a:t>
            </a:r>
            <a:r>
              <a:rPr lang="en-US" altLang="nl-NL" sz="1800" dirty="0">
                <a:latin typeface="+mn-lt"/>
              </a:rPr>
              <a:t> </a:t>
            </a:r>
            <a:r>
              <a:rPr lang="nl-NL" altLang="nl-NL" sz="1800" dirty="0">
                <a:latin typeface="+mn-lt"/>
              </a:rPr>
              <a:t>hiervan</a:t>
            </a:r>
            <a:r>
              <a:rPr lang="en-US" altLang="nl-NL" sz="1800" dirty="0">
                <a:latin typeface="+mn-lt"/>
              </a:rPr>
              <a:t>)</a:t>
            </a:r>
            <a:endParaRPr lang="nl-NL" altLang="nl-NL" sz="1800" dirty="0">
              <a:latin typeface="+mn-lt"/>
            </a:endParaRPr>
          </a:p>
          <a:p>
            <a:pPr marL="285750" indent="-285750" eaLnBrk="1" hangingPunct="1">
              <a:spcBef>
                <a:spcPct val="50000"/>
              </a:spcBef>
              <a:buFont typeface="Arial" panose="020B0604020202020204" pitchFamily="34" charset="0"/>
              <a:buChar char="•"/>
            </a:pPr>
            <a:r>
              <a:rPr lang="en-US" altLang="nl-NL" sz="1800" dirty="0">
                <a:latin typeface="+mn-lt"/>
              </a:rPr>
              <a:t> </a:t>
            </a:r>
            <a:r>
              <a:rPr lang="nl-NL" altLang="nl-NL" sz="1800" dirty="0">
                <a:latin typeface="+mn-lt"/>
              </a:rPr>
              <a:t>Keuze</a:t>
            </a:r>
            <a:r>
              <a:rPr lang="en-US" altLang="nl-NL" sz="1800" dirty="0">
                <a:latin typeface="+mn-lt"/>
              </a:rPr>
              <a:t> van </a:t>
            </a:r>
            <a:r>
              <a:rPr lang="nl-NL" altLang="nl-NL" sz="1800" dirty="0">
                <a:latin typeface="+mn-lt"/>
              </a:rPr>
              <a:t>vrienden</a:t>
            </a:r>
            <a:r>
              <a:rPr lang="en-US" altLang="nl-NL" sz="1800" dirty="0">
                <a:latin typeface="+mn-lt"/>
              </a:rPr>
              <a:t> / </a:t>
            </a:r>
            <a:r>
              <a:rPr lang="nl-NL" altLang="nl-NL" sz="1800" dirty="0">
                <a:latin typeface="+mn-lt"/>
              </a:rPr>
              <a:t>vriendinnen</a:t>
            </a:r>
          </a:p>
          <a:p>
            <a:pPr>
              <a:spcBef>
                <a:spcPct val="50000"/>
              </a:spcBef>
              <a:buNone/>
            </a:pPr>
            <a:r>
              <a:rPr lang="en-US" altLang="nl-NL" sz="1800" b="1" dirty="0">
                <a:latin typeface="+mn-lt"/>
              </a:rPr>
              <a:t>Tot slot</a:t>
            </a:r>
          </a:p>
          <a:p>
            <a:pPr marL="285750" indent="-285750">
              <a:spcBef>
                <a:spcPct val="50000"/>
              </a:spcBef>
              <a:buFont typeface="Arial" panose="020B0604020202020204" pitchFamily="34" charset="0"/>
              <a:buChar char="•"/>
            </a:pPr>
            <a:r>
              <a:rPr lang="en-US" altLang="nl-NL" sz="1800" dirty="0" err="1">
                <a:latin typeface="+mn-lt"/>
              </a:rPr>
              <a:t>Ouders</a:t>
            </a:r>
            <a:r>
              <a:rPr lang="en-US" altLang="nl-NL" sz="1800" dirty="0">
                <a:latin typeface="+mn-lt"/>
              </a:rPr>
              <a:t> </a:t>
            </a:r>
            <a:r>
              <a:rPr lang="en-US" altLang="nl-NL" sz="1800" dirty="0" err="1">
                <a:latin typeface="+mn-lt"/>
              </a:rPr>
              <a:t>en</a:t>
            </a:r>
            <a:r>
              <a:rPr lang="en-US" altLang="nl-NL" sz="1800" dirty="0">
                <a:latin typeface="+mn-lt"/>
              </a:rPr>
              <a:t> kind </a:t>
            </a:r>
            <a:r>
              <a:rPr lang="nl-NL" altLang="nl-NL" sz="1800" dirty="0">
                <a:latin typeface="+mn-lt"/>
              </a:rPr>
              <a:t>kiezen</a:t>
            </a:r>
            <a:r>
              <a:rPr lang="en-US" altLang="nl-NL" sz="1800" dirty="0">
                <a:latin typeface="+mn-lt"/>
              </a:rPr>
              <a:t>, school </a:t>
            </a:r>
            <a:r>
              <a:rPr lang="nl-NL" altLang="nl-NL" sz="1800" dirty="0">
                <a:latin typeface="+mn-lt"/>
              </a:rPr>
              <a:t>geeft</a:t>
            </a:r>
            <a:r>
              <a:rPr lang="en-US" altLang="nl-NL" sz="1800" dirty="0">
                <a:latin typeface="+mn-lt"/>
              </a:rPr>
              <a:t> </a:t>
            </a:r>
            <a:r>
              <a:rPr lang="nl-NL" altLang="nl-NL" sz="1800" dirty="0">
                <a:latin typeface="+mn-lt"/>
              </a:rPr>
              <a:t>advies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a:extLst>
              <a:ext uri="{FF2B5EF4-FFF2-40B4-BE49-F238E27FC236}">
                <a16:creationId xmlns:a16="http://schemas.microsoft.com/office/drawing/2014/main" id="{316A82D7-DC8F-4CCF-BAA0-0CF3408267F7}"/>
              </a:ext>
            </a:extLst>
          </p:cNvPr>
          <p:cNvSpPr txBox="1">
            <a:spLocks noChangeArrowheads="1"/>
          </p:cNvSpPr>
          <p:nvPr/>
        </p:nvSpPr>
        <p:spPr bwMode="auto">
          <a:xfrm>
            <a:off x="685800" y="1556792"/>
            <a:ext cx="777240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1800" dirty="0">
                <a:latin typeface="+mn-lt"/>
              </a:rPr>
              <a:t>November-december	Scholenmarkt: zie volgende dia</a:t>
            </a:r>
          </a:p>
          <a:p>
            <a:pPr eaLnBrk="1" hangingPunct="1">
              <a:spcBef>
                <a:spcPct val="50000"/>
              </a:spcBef>
              <a:buFontTx/>
              <a:buNone/>
            </a:pPr>
            <a:r>
              <a:rPr lang="nl-NL" altLang="nl-NL" sz="1800" dirty="0">
                <a:latin typeface="+mn-lt"/>
              </a:rPr>
              <a:t>Vrijdag 22 maart 2024	Uiterste datum schooladvies mee</a:t>
            </a:r>
          </a:p>
          <a:p>
            <a:pPr eaLnBrk="1" hangingPunct="1">
              <a:spcBef>
                <a:spcPct val="50000"/>
              </a:spcBef>
              <a:buFontTx/>
              <a:buNone/>
            </a:pPr>
            <a:endParaRPr lang="nl-NL" altLang="nl-NL" sz="1800" dirty="0">
              <a:latin typeface="+mn-lt"/>
            </a:endParaRPr>
          </a:p>
          <a:p>
            <a:pPr eaLnBrk="1" hangingPunct="1">
              <a:spcBef>
                <a:spcPct val="50000"/>
              </a:spcBef>
              <a:buFontTx/>
              <a:buNone/>
            </a:pPr>
            <a:r>
              <a:rPr lang="nl-NL" altLang="nl-NL" sz="1800" dirty="0">
                <a:latin typeface="+mn-lt"/>
              </a:rPr>
              <a:t>Aanmelden op het voortgezet onderwijs:</a:t>
            </a:r>
          </a:p>
          <a:p>
            <a:pPr eaLnBrk="1" hangingPunct="1">
              <a:spcBef>
                <a:spcPct val="50000"/>
              </a:spcBef>
              <a:buFontTx/>
              <a:buNone/>
            </a:pPr>
            <a:r>
              <a:rPr lang="nl-NL" altLang="nl-NL" sz="1800" dirty="0">
                <a:latin typeface="+mn-lt"/>
              </a:rPr>
              <a:t>26 en 27 maart 2024	Er zijn aanmeldavonden op de V0- scholen. Ouders 			gaan naar de VO school om hun kind aan te 				melden. Ouders ontvangen bericht van voorlopige 			inschrijving.</a:t>
            </a:r>
          </a:p>
          <a:p>
            <a:pPr eaLnBrk="1" hangingPunct="1">
              <a:spcBef>
                <a:spcPct val="50000"/>
              </a:spcBef>
              <a:buFontTx/>
              <a:buNone/>
            </a:pPr>
            <a:r>
              <a:rPr lang="nl-NL" altLang="nl-NL" sz="1800" dirty="0">
                <a:latin typeface="+mn-lt"/>
              </a:rPr>
              <a:t>19 juni 2024		Kennismakingsmiddag leerlingen groep 8 op VO</a:t>
            </a:r>
            <a:r>
              <a:rPr lang="nl-NL" altLang="nl-NL" sz="1800" dirty="0">
                <a:solidFill>
                  <a:srgbClr val="002060"/>
                </a:solidFill>
                <a:latin typeface="+mn-lt"/>
              </a:rPr>
              <a:t>	</a:t>
            </a:r>
          </a:p>
        </p:txBody>
      </p:sp>
      <p:sp>
        <p:nvSpPr>
          <p:cNvPr id="75779" name="Tekstvak 2">
            <a:extLst>
              <a:ext uri="{FF2B5EF4-FFF2-40B4-BE49-F238E27FC236}">
                <a16:creationId xmlns:a16="http://schemas.microsoft.com/office/drawing/2014/main" id="{4DB3930D-2103-4AD5-B3FF-6F4C79903609}"/>
              </a:ext>
            </a:extLst>
          </p:cNvPr>
          <p:cNvSpPr txBox="1">
            <a:spLocks noChangeArrowheads="1"/>
          </p:cNvSpPr>
          <p:nvPr/>
        </p:nvSpPr>
        <p:spPr bwMode="auto">
          <a:xfrm>
            <a:off x="684213" y="504380"/>
            <a:ext cx="3223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b="1" dirty="0">
                <a:latin typeface="+mn-lt"/>
              </a:rPr>
              <a:t>Tijdlijn 2023-2024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622B8-D7F3-4419-A0BF-6A0763A08626}"/>
              </a:ext>
            </a:extLst>
          </p:cNvPr>
          <p:cNvSpPr>
            <a:spLocks noGrp="1"/>
          </p:cNvSpPr>
          <p:nvPr>
            <p:ph type="title"/>
          </p:nvPr>
        </p:nvSpPr>
        <p:spPr/>
        <p:txBody>
          <a:bodyPr/>
          <a:lstStyle/>
          <a:p>
            <a:r>
              <a:rPr lang="nl-NL" sz="3600" b="1" dirty="0">
                <a:latin typeface="Calibri" panose="020F0502020204030204" pitchFamily="34" charset="0"/>
                <a:ea typeface="Calibri" panose="020F0502020204030204" pitchFamily="34" charset="0"/>
                <a:cs typeface="Times New Roman" panose="02020603050405020304" pitchFamily="18" charset="0"/>
              </a:rPr>
              <a:t>Digitale scholenmarkt 2023-2024</a:t>
            </a:r>
            <a:endParaRPr lang="nl-NL" dirty="0"/>
          </a:p>
        </p:txBody>
      </p:sp>
      <p:sp>
        <p:nvSpPr>
          <p:cNvPr id="3" name="Tijdelijke aanduiding voor inhoud 2">
            <a:extLst>
              <a:ext uri="{FF2B5EF4-FFF2-40B4-BE49-F238E27FC236}">
                <a16:creationId xmlns:a16="http://schemas.microsoft.com/office/drawing/2014/main" id="{237D9842-C7C5-4792-89DF-D97187E86ADD}"/>
              </a:ext>
            </a:extLst>
          </p:cNvPr>
          <p:cNvSpPr>
            <a:spLocks noGrp="1"/>
          </p:cNvSpPr>
          <p:nvPr>
            <p:ph idx="1"/>
          </p:nvPr>
        </p:nvSpPr>
        <p:spPr>
          <a:xfrm>
            <a:off x="630954" y="1412776"/>
            <a:ext cx="7886700" cy="4351338"/>
          </a:xfrm>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De digitale scholenmarkt is een mix van ten alle tijden toegankelijk voorlichtingsmateriaal en een periode van interactieve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webinars</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verzorgd door de VO-scholen.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Ouders en leerlingen kunnen vooraf de voorlichtingsfilmpjes vanaf een centrale website bezoeken en op elk gewenst moment bekijken.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Vervolgens kunnen ouders gericht aansluiten bij een digitale interactieve bijeenkomst van een VO-school. Iedere school heeft een eigen avond gekregen waarmee de toegang dus ongelimiteerd is.</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Tijdens de interactieve bijeenkomst is de VO school vrij een vorm te kiezen waarbij leerlingen &amp; ouders de mogelijkheid hebben om direct vragen te stellen.</a:t>
            </a:r>
          </a:p>
          <a:p>
            <a:pPr marL="0" indent="0">
              <a:buNone/>
            </a:pPr>
            <a:endParaRPr lang="nl-NL" dirty="0"/>
          </a:p>
        </p:txBody>
      </p:sp>
      <p:graphicFrame>
        <p:nvGraphicFramePr>
          <p:cNvPr id="4" name="Tabel 3">
            <a:extLst>
              <a:ext uri="{FF2B5EF4-FFF2-40B4-BE49-F238E27FC236}">
                <a16:creationId xmlns:a16="http://schemas.microsoft.com/office/drawing/2014/main" id="{F2438CC6-EC3D-4B3B-96E2-D4E9C8CC7F82}"/>
              </a:ext>
            </a:extLst>
          </p:cNvPr>
          <p:cNvGraphicFramePr>
            <a:graphicFrameLocks noGrp="1"/>
          </p:cNvGraphicFramePr>
          <p:nvPr>
            <p:extLst>
              <p:ext uri="{D42A27DB-BD31-4B8C-83A1-F6EECF244321}">
                <p14:modId xmlns:p14="http://schemas.microsoft.com/office/powerpoint/2010/main" val="3873609084"/>
              </p:ext>
            </p:extLst>
          </p:nvPr>
        </p:nvGraphicFramePr>
        <p:xfrm>
          <a:off x="632034" y="4422994"/>
          <a:ext cx="7887924" cy="2115764"/>
        </p:xfrm>
        <a:graphic>
          <a:graphicData uri="http://schemas.openxmlformats.org/drawingml/2006/table">
            <a:tbl>
              <a:tblPr firstRow="1" firstCol="1">
                <a:tableStyleId>{5C22544A-7EE6-4342-B048-85BDC9FD1C3A}</a:tableStyleId>
              </a:tblPr>
              <a:tblGrid>
                <a:gridCol w="2629308">
                  <a:extLst>
                    <a:ext uri="{9D8B030D-6E8A-4147-A177-3AD203B41FA5}">
                      <a16:colId xmlns:a16="http://schemas.microsoft.com/office/drawing/2014/main" val="40218"/>
                    </a:ext>
                  </a:extLst>
                </a:gridCol>
                <a:gridCol w="809688">
                  <a:extLst>
                    <a:ext uri="{9D8B030D-6E8A-4147-A177-3AD203B41FA5}">
                      <a16:colId xmlns:a16="http://schemas.microsoft.com/office/drawing/2014/main" val="1458102640"/>
                    </a:ext>
                  </a:extLst>
                </a:gridCol>
                <a:gridCol w="4448928">
                  <a:extLst>
                    <a:ext uri="{9D8B030D-6E8A-4147-A177-3AD203B41FA5}">
                      <a16:colId xmlns:a16="http://schemas.microsoft.com/office/drawing/2014/main" val="3139048935"/>
                    </a:ext>
                  </a:extLst>
                </a:gridCol>
              </a:tblGrid>
              <a:tr h="258735">
                <a:tc>
                  <a:txBody>
                    <a:bodyPr/>
                    <a:lstStyle/>
                    <a:p>
                      <a:r>
                        <a:rPr lang="nl-NL" sz="1100">
                          <a:effectLst/>
                        </a:rPr>
                        <a:t>Datum</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a:effectLst/>
                        </a:rPr>
                        <a:t>Webinar school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852494"/>
                  </a:ext>
                </a:extLst>
              </a:tr>
              <a:tr h="258735">
                <a:tc>
                  <a:txBody>
                    <a:bodyPr/>
                    <a:lstStyle/>
                    <a:p>
                      <a:r>
                        <a:rPr lang="nl-NL" sz="1100" dirty="0">
                          <a:effectLst/>
                        </a:rPr>
                        <a:t>Maandag 13-11-2023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a:effectLst/>
                        </a:rPr>
                        <a:t>R@velijn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9684385"/>
                  </a:ext>
                </a:extLst>
              </a:tr>
              <a:tr h="258735">
                <a:tc>
                  <a:txBody>
                    <a:bodyPr/>
                    <a:lstStyle/>
                    <a:p>
                      <a:r>
                        <a:rPr lang="nl-NL" sz="1100" dirty="0">
                          <a:effectLst/>
                        </a:rPr>
                        <a:t>Dinsdag 14-11-2023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dirty="0" err="1">
                          <a:effectLst/>
                        </a:rPr>
                        <a:t>MollerJuvenaat</a:t>
                      </a: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4782331"/>
                  </a:ext>
                </a:extLst>
              </a:tr>
              <a:tr h="258735">
                <a:tc>
                  <a:txBody>
                    <a:bodyPr/>
                    <a:lstStyle/>
                    <a:p>
                      <a:r>
                        <a:rPr lang="nl-NL" sz="1100" dirty="0">
                          <a:effectLst/>
                        </a:rPr>
                        <a:t>Woensdag 15-11-2023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dirty="0">
                          <a:effectLst/>
                        </a:rPr>
                        <a:t>Curio Steenspil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8980412"/>
                  </a:ext>
                </a:extLst>
              </a:tr>
              <a:tr h="258735">
                <a:tc>
                  <a:txBody>
                    <a:bodyPr/>
                    <a:lstStyle/>
                    <a:p>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009759"/>
                  </a:ext>
                </a:extLst>
              </a:tr>
              <a:tr h="304619">
                <a:tc>
                  <a:txBody>
                    <a:bodyPr/>
                    <a:lstStyle/>
                    <a:p>
                      <a:r>
                        <a:rPr lang="nl-NL" sz="1100" dirty="0">
                          <a:effectLst/>
                        </a:rPr>
                        <a:t>Maandag 20-11-2023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dirty="0" err="1">
                          <a:effectLst/>
                        </a:rPr>
                        <a:t>Roncalli</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1310286"/>
                  </a:ext>
                </a:extLst>
              </a:tr>
              <a:tr h="258735">
                <a:tc>
                  <a:txBody>
                    <a:bodyPr/>
                    <a:lstStyle/>
                    <a:p>
                      <a:r>
                        <a:rPr lang="nl-NL" sz="1100" dirty="0">
                          <a:effectLst/>
                        </a:rPr>
                        <a:t>Dinsdag 21-11-2023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a:effectLst/>
                        </a:rPr>
                        <a:t>ZuidWestHoek College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152745"/>
                  </a:ext>
                </a:extLst>
              </a:tr>
              <a:tr h="258735">
                <a:tc>
                  <a:txBody>
                    <a:bodyPr/>
                    <a:lstStyle/>
                    <a:p>
                      <a:r>
                        <a:rPr lang="nl-NL" sz="1100" dirty="0">
                          <a:effectLst/>
                        </a:rPr>
                        <a:t>Woensdag 22-11-2023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dirty="0">
                          <a:effectLst/>
                        </a:rPr>
                        <a:t>RSG 't Rijks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819440"/>
                  </a:ext>
                </a:extLst>
              </a:tr>
            </a:tbl>
          </a:graphicData>
        </a:graphic>
      </p:graphicFrame>
    </p:spTree>
    <p:extLst>
      <p:ext uri="{BB962C8B-B14F-4D97-AF65-F5344CB8AC3E}">
        <p14:creationId xmlns:p14="http://schemas.microsoft.com/office/powerpoint/2010/main" val="1786235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voedtip: samen kiezen voor een middelbare school - Centrum voor Jeugd en  Gezin">
            <a:extLst>
              <a:ext uri="{FF2B5EF4-FFF2-40B4-BE49-F238E27FC236}">
                <a16:creationId xmlns:a16="http://schemas.microsoft.com/office/drawing/2014/main" id="{BA9209C5-34F0-AE55-3A93-6E7DDDAAC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46021"/>
            <a:ext cx="4601443" cy="4371820"/>
          </a:xfrm>
          <a:prstGeom prst="rect">
            <a:avLst/>
          </a:prstGeom>
          <a:noFill/>
          <a:effectLst>
            <a:outerShdw blurRad="50800" dist="50800" dir="5400000" algn="ctr" rotWithShape="0">
              <a:schemeClr val="accent6">
                <a:lumMod val="75000"/>
              </a:schemeClr>
            </a:outerShdw>
          </a:effectLst>
          <a:extLst>
            <a:ext uri="{909E8E84-426E-40DD-AFC4-6F175D3DCCD1}">
              <a14:hiddenFill xmlns:a14="http://schemas.microsoft.com/office/drawing/2010/main">
                <a:solidFill>
                  <a:srgbClr val="FFFFFF"/>
                </a:solidFill>
              </a14:hiddenFill>
            </a:ext>
          </a:extLst>
        </p:spPr>
      </p:pic>
      <p:pic>
        <p:nvPicPr>
          <p:cNvPr id="3" name="Afbeelding 2" descr="Afbeelding met Graphics, grafische vormgeving, schermopname, tekst&#10;&#10;Automatisch gegenereerde beschrijving">
            <a:extLst>
              <a:ext uri="{FF2B5EF4-FFF2-40B4-BE49-F238E27FC236}">
                <a16:creationId xmlns:a16="http://schemas.microsoft.com/office/drawing/2014/main" id="{327BBCE5-E141-8286-0D3B-252D4B3EA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400" y="5301208"/>
            <a:ext cx="1806144" cy="2515521"/>
          </a:xfrm>
          <a:prstGeom prst="rect">
            <a:avLst/>
          </a:prstGeom>
        </p:spPr>
      </p:pic>
      <p:sp>
        <p:nvSpPr>
          <p:cNvPr id="4" name="Rechthoek: afgeronde hoeken 3">
            <a:extLst>
              <a:ext uri="{FF2B5EF4-FFF2-40B4-BE49-F238E27FC236}">
                <a16:creationId xmlns:a16="http://schemas.microsoft.com/office/drawing/2014/main" id="{7117A31D-B4EC-C5D2-06EB-C3339ED34446}"/>
              </a:ext>
            </a:extLst>
          </p:cNvPr>
          <p:cNvSpPr/>
          <p:nvPr/>
        </p:nvSpPr>
        <p:spPr>
          <a:xfrm>
            <a:off x="5724128" y="2267835"/>
            <a:ext cx="3024336" cy="1728192"/>
          </a:xfrm>
          <a:prstGeom prst="roundRect">
            <a:avLst/>
          </a:prstGeom>
          <a:effectLst>
            <a:outerShdw blurRad="50800" dist="50800" dir="5400000" algn="ctr" rotWithShape="0">
              <a:schemeClr val="accent6">
                <a:lumMod val="75000"/>
              </a:scheme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nl-NL" dirty="0"/>
              <a:t>Zijn er nog vragen?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617AD9E3-D9B0-4DEB-98DD-66C698E494C2}"/>
              </a:ext>
            </a:extLst>
          </p:cNvPr>
          <p:cNvGrpSpPr>
            <a:grpSpLocks/>
          </p:cNvGrpSpPr>
          <p:nvPr/>
        </p:nvGrpSpPr>
        <p:grpSpPr bwMode="auto">
          <a:xfrm>
            <a:off x="304800" y="244475"/>
            <a:ext cx="8458200" cy="3200400"/>
            <a:chOff x="192" y="144"/>
            <a:chExt cx="5328" cy="2016"/>
          </a:xfrm>
        </p:grpSpPr>
        <p:sp>
          <p:nvSpPr>
            <p:cNvPr id="16449" name="Text Box 3">
              <a:extLst>
                <a:ext uri="{FF2B5EF4-FFF2-40B4-BE49-F238E27FC236}">
                  <a16:creationId xmlns:a16="http://schemas.microsoft.com/office/drawing/2014/main" id="{B2560F59-D280-4FA8-87C2-C0E2B63ABA1B}"/>
                </a:ext>
              </a:extLst>
            </p:cNvPr>
            <p:cNvSpPr txBox="1">
              <a:spLocks noChangeArrowheads="1"/>
            </p:cNvSpPr>
            <p:nvPr/>
          </p:nvSpPr>
          <p:spPr bwMode="auto">
            <a:xfrm>
              <a:off x="1632" y="1344"/>
              <a:ext cx="19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000" dirty="0">
                  <a:solidFill>
                    <a:schemeClr val="accent5">
                      <a:lumMod val="75000"/>
                    </a:schemeClr>
                  </a:solidFill>
                  <a:latin typeface="+mn-lt"/>
                </a:rPr>
                <a:t>MBO-niveau</a:t>
              </a:r>
              <a:r>
                <a:rPr lang="en-US" altLang="nl-NL" sz="2000" dirty="0">
                  <a:solidFill>
                    <a:schemeClr val="accent5">
                      <a:lumMod val="75000"/>
                    </a:schemeClr>
                  </a:solidFill>
                  <a:latin typeface="+mn-lt"/>
                </a:rPr>
                <a:t> 3 + 4</a:t>
              </a:r>
              <a:endParaRPr lang="nl-NL" altLang="nl-NL" sz="2000" dirty="0">
                <a:solidFill>
                  <a:schemeClr val="accent5">
                    <a:lumMod val="75000"/>
                  </a:schemeClr>
                </a:solidFill>
                <a:latin typeface="+mn-lt"/>
              </a:endParaRPr>
            </a:p>
          </p:txBody>
        </p:sp>
        <p:sp>
          <p:nvSpPr>
            <p:cNvPr id="16450" name="Rectangle 4">
              <a:extLst>
                <a:ext uri="{FF2B5EF4-FFF2-40B4-BE49-F238E27FC236}">
                  <a16:creationId xmlns:a16="http://schemas.microsoft.com/office/drawing/2014/main" id="{9D6765AC-75C7-431B-8963-F2810FA045AA}"/>
                </a:ext>
              </a:extLst>
            </p:cNvPr>
            <p:cNvSpPr>
              <a:spLocks noChangeArrowheads="1"/>
            </p:cNvSpPr>
            <p:nvPr/>
          </p:nvSpPr>
          <p:spPr bwMode="auto">
            <a:xfrm>
              <a:off x="1536" y="1152"/>
              <a:ext cx="1968" cy="1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51" name="Rectangle 5">
              <a:extLst>
                <a:ext uri="{FF2B5EF4-FFF2-40B4-BE49-F238E27FC236}">
                  <a16:creationId xmlns:a16="http://schemas.microsoft.com/office/drawing/2014/main" id="{1737B902-38D8-471E-ACB9-CBDC80660603}"/>
                </a:ext>
              </a:extLst>
            </p:cNvPr>
            <p:cNvSpPr>
              <a:spLocks noChangeArrowheads="1"/>
            </p:cNvSpPr>
            <p:nvPr/>
          </p:nvSpPr>
          <p:spPr bwMode="auto">
            <a:xfrm>
              <a:off x="3504" y="480"/>
              <a:ext cx="720" cy="1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52" name="Rectangle 6">
              <a:extLst>
                <a:ext uri="{FF2B5EF4-FFF2-40B4-BE49-F238E27FC236}">
                  <a16:creationId xmlns:a16="http://schemas.microsoft.com/office/drawing/2014/main" id="{860EE549-715D-43BD-8C37-1A36F4D8939D}"/>
                </a:ext>
              </a:extLst>
            </p:cNvPr>
            <p:cNvSpPr>
              <a:spLocks noChangeArrowheads="1"/>
            </p:cNvSpPr>
            <p:nvPr/>
          </p:nvSpPr>
          <p:spPr bwMode="auto">
            <a:xfrm>
              <a:off x="4224" y="144"/>
              <a:ext cx="1296" cy="1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53" name="Text Box 7">
              <a:extLst>
                <a:ext uri="{FF2B5EF4-FFF2-40B4-BE49-F238E27FC236}">
                  <a16:creationId xmlns:a16="http://schemas.microsoft.com/office/drawing/2014/main" id="{EC75D744-BFE5-490C-AB86-3A3C75DB455C}"/>
                </a:ext>
              </a:extLst>
            </p:cNvPr>
            <p:cNvSpPr txBox="1">
              <a:spLocks noChangeArrowheads="1"/>
            </p:cNvSpPr>
            <p:nvPr/>
          </p:nvSpPr>
          <p:spPr bwMode="auto">
            <a:xfrm>
              <a:off x="3504" y="624"/>
              <a:ext cx="768" cy="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2000" dirty="0">
                  <a:solidFill>
                    <a:schemeClr val="accent5">
                      <a:lumMod val="75000"/>
                    </a:schemeClr>
                  </a:solidFill>
                  <a:latin typeface="+mn-lt"/>
                </a:rPr>
                <a:t>Hoger</a:t>
              </a:r>
            </a:p>
            <a:p>
              <a:pPr algn="ctr" eaLnBrk="1" hangingPunct="1">
                <a:spcBef>
                  <a:spcPct val="50000"/>
                </a:spcBef>
                <a:buFontTx/>
                <a:buNone/>
              </a:pPr>
              <a:r>
                <a:rPr lang="nl-NL" altLang="nl-NL" sz="2000" dirty="0">
                  <a:solidFill>
                    <a:schemeClr val="accent5">
                      <a:lumMod val="75000"/>
                    </a:schemeClr>
                  </a:solidFill>
                  <a:latin typeface="+mn-lt"/>
                </a:rPr>
                <a:t>Beroeps</a:t>
              </a:r>
            </a:p>
            <a:p>
              <a:pPr algn="ctr" eaLnBrk="1" hangingPunct="1">
                <a:spcBef>
                  <a:spcPct val="50000"/>
                </a:spcBef>
                <a:buFontTx/>
                <a:buNone/>
              </a:pPr>
              <a:r>
                <a:rPr lang="nl-NL" altLang="nl-NL" sz="2000" dirty="0">
                  <a:solidFill>
                    <a:schemeClr val="accent5">
                      <a:lumMod val="75000"/>
                    </a:schemeClr>
                  </a:solidFill>
                  <a:latin typeface="+mn-lt"/>
                </a:rPr>
                <a:t>Onder-</a:t>
              </a:r>
            </a:p>
            <a:p>
              <a:pPr algn="ctr" eaLnBrk="1" hangingPunct="1">
                <a:spcBef>
                  <a:spcPct val="50000"/>
                </a:spcBef>
                <a:buFontTx/>
                <a:buNone/>
              </a:pPr>
              <a:r>
                <a:rPr lang="nl-NL" altLang="nl-NL" sz="2000" dirty="0">
                  <a:solidFill>
                    <a:schemeClr val="accent5">
                      <a:lumMod val="75000"/>
                    </a:schemeClr>
                  </a:solidFill>
                  <a:latin typeface="+mn-lt"/>
                </a:rPr>
                <a:t>wijs</a:t>
              </a:r>
            </a:p>
          </p:txBody>
        </p:sp>
        <p:sp>
          <p:nvSpPr>
            <p:cNvPr id="16454" name="Text Box 8">
              <a:extLst>
                <a:ext uri="{FF2B5EF4-FFF2-40B4-BE49-F238E27FC236}">
                  <a16:creationId xmlns:a16="http://schemas.microsoft.com/office/drawing/2014/main" id="{159873D0-7851-42DB-9A01-289FF1932F54}"/>
                </a:ext>
              </a:extLst>
            </p:cNvPr>
            <p:cNvSpPr txBox="1">
              <a:spLocks noChangeArrowheads="1"/>
            </p:cNvSpPr>
            <p:nvPr/>
          </p:nvSpPr>
          <p:spPr bwMode="auto">
            <a:xfrm>
              <a:off x="4272" y="240"/>
              <a:ext cx="1152"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2000" dirty="0">
                  <a:solidFill>
                    <a:schemeClr val="accent5">
                      <a:lumMod val="75000"/>
                    </a:schemeClr>
                  </a:solidFill>
                  <a:latin typeface="+mn-lt"/>
                </a:rPr>
                <a:t>Weten-</a:t>
              </a:r>
            </a:p>
            <a:p>
              <a:pPr algn="ctr" eaLnBrk="1" hangingPunct="1">
                <a:spcBef>
                  <a:spcPct val="50000"/>
                </a:spcBef>
                <a:buFontTx/>
                <a:buNone/>
              </a:pPr>
              <a:r>
                <a:rPr lang="nl-NL" altLang="nl-NL" sz="2000" dirty="0">
                  <a:solidFill>
                    <a:schemeClr val="accent5">
                      <a:lumMod val="75000"/>
                    </a:schemeClr>
                  </a:solidFill>
                  <a:latin typeface="+mn-lt"/>
                </a:rPr>
                <a:t>schappelijk</a:t>
              </a:r>
            </a:p>
            <a:p>
              <a:pPr algn="ctr" eaLnBrk="1" hangingPunct="1">
                <a:spcBef>
                  <a:spcPct val="50000"/>
                </a:spcBef>
                <a:buFontTx/>
                <a:buNone/>
              </a:pPr>
              <a:r>
                <a:rPr lang="nl-NL" altLang="nl-NL" sz="2000" dirty="0">
                  <a:solidFill>
                    <a:schemeClr val="accent5">
                      <a:lumMod val="75000"/>
                    </a:schemeClr>
                  </a:solidFill>
                  <a:latin typeface="+mn-lt"/>
                </a:rPr>
                <a:t>onderwijs</a:t>
              </a:r>
            </a:p>
          </p:txBody>
        </p:sp>
        <p:sp>
          <p:nvSpPr>
            <p:cNvPr id="16455" name="Text Box 9">
              <a:extLst>
                <a:ext uri="{FF2B5EF4-FFF2-40B4-BE49-F238E27FC236}">
                  <a16:creationId xmlns:a16="http://schemas.microsoft.com/office/drawing/2014/main" id="{264EEB5A-688A-4E4D-83AD-F014EA83E3CF}"/>
                </a:ext>
              </a:extLst>
            </p:cNvPr>
            <p:cNvSpPr txBox="1">
              <a:spLocks noChangeArrowheads="1"/>
            </p:cNvSpPr>
            <p:nvPr/>
          </p:nvSpPr>
          <p:spPr bwMode="auto">
            <a:xfrm>
              <a:off x="253" y="1486"/>
              <a:ext cx="11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000" dirty="0">
                  <a:solidFill>
                    <a:schemeClr val="accent5">
                      <a:lumMod val="75000"/>
                    </a:schemeClr>
                  </a:solidFill>
                  <a:latin typeface="+mn-lt"/>
                </a:rPr>
                <a:t>MBO </a:t>
              </a:r>
              <a:r>
                <a:rPr lang="en-US" altLang="nl-NL" sz="2000" dirty="0" err="1">
                  <a:solidFill>
                    <a:schemeClr val="accent5">
                      <a:lumMod val="75000"/>
                    </a:schemeClr>
                  </a:solidFill>
                  <a:latin typeface="+mn-lt"/>
                </a:rPr>
                <a:t>niveau</a:t>
              </a:r>
              <a:r>
                <a:rPr lang="en-US" altLang="nl-NL" sz="2000" dirty="0">
                  <a:solidFill>
                    <a:schemeClr val="accent5">
                      <a:lumMod val="75000"/>
                    </a:schemeClr>
                  </a:solidFill>
                  <a:latin typeface="+mn-lt"/>
                </a:rPr>
                <a:t> 2</a:t>
              </a:r>
            </a:p>
          </p:txBody>
        </p:sp>
        <p:sp>
          <p:nvSpPr>
            <p:cNvPr id="16456" name="Line 10">
              <a:extLst>
                <a:ext uri="{FF2B5EF4-FFF2-40B4-BE49-F238E27FC236}">
                  <a16:creationId xmlns:a16="http://schemas.microsoft.com/office/drawing/2014/main" id="{A5F2C53F-D789-4F58-9292-5388060B3E91}"/>
                </a:ext>
              </a:extLst>
            </p:cNvPr>
            <p:cNvSpPr>
              <a:spLocks noChangeShapeType="1"/>
            </p:cNvSpPr>
            <p:nvPr/>
          </p:nvSpPr>
          <p:spPr bwMode="auto">
            <a:xfrm flipH="1">
              <a:off x="192" y="1440"/>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57" name="Line 11">
              <a:extLst>
                <a:ext uri="{FF2B5EF4-FFF2-40B4-BE49-F238E27FC236}">
                  <a16:creationId xmlns:a16="http://schemas.microsoft.com/office/drawing/2014/main" id="{73A8122E-C6A9-4F29-898A-6E0A0D7A7C92}"/>
                </a:ext>
              </a:extLst>
            </p:cNvPr>
            <p:cNvSpPr>
              <a:spLocks noChangeShapeType="1"/>
            </p:cNvSpPr>
            <p:nvPr/>
          </p:nvSpPr>
          <p:spPr bwMode="auto">
            <a:xfrm>
              <a:off x="192" y="1440"/>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58" name="Line 12">
              <a:extLst>
                <a:ext uri="{FF2B5EF4-FFF2-40B4-BE49-F238E27FC236}">
                  <a16:creationId xmlns:a16="http://schemas.microsoft.com/office/drawing/2014/main" id="{34ACD530-D940-41B6-A8C0-B9BC12C7B617}"/>
                </a:ext>
              </a:extLst>
            </p:cNvPr>
            <p:cNvSpPr>
              <a:spLocks noChangeShapeType="1"/>
            </p:cNvSpPr>
            <p:nvPr/>
          </p:nvSpPr>
          <p:spPr bwMode="auto">
            <a:xfrm>
              <a:off x="192" y="2160"/>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16387" name="Group 13">
            <a:extLst>
              <a:ext uri="{FF2B5EF4-FFF2-40B4-BE49-F238E27FC236}">
                <a16:creationId xmlns:a16="http://schemas.microsoft.com/office/drawing/2014/main" id="{9F3D8F03-D4FE-47BA-BEF8-66B54E4C9F8E}"/>
              </a:ext>
            </a:extLst>
          </p:cNvPr>
          <p:cNvGrpSpPr>
            <a:grpSpLocks/>
          </p:cNvGrpSpPr>
          <p:nvPr/>
        </p:nvGrpSpPr>
        <p:grpSpPr bwMode="auto">
          <a:xfrm>
            <a:off x="304800" y="228600"/>
            <a:ext cx="8534400" cy="6389688"/>
            <a:chOff x="192" y="144"/>
            <a:chExt cx="5376" cy="4025"/>
          </a:xfrm>
        </p:grpSpPr>
        <p:grpSp>
          <p:nvGrpSpPr>
            <p:cNvPr id="16444" name="Group 14">
              <a:extLst>
                <a:ext uri="{FF2B5EF4-FFF2-40B4-BE49-F238E27FC236}">
                  <a16:creationId xmlns:a16="http://schemas.microsoft.com/office/drawing/2014/main" id="{9ABCC1A8-F183-4FB7-9F1C-CE881CA9EE2E}"/>
                </a:ext>
              </a:extLst>
            </p:cNvPr>
            <p:cNvGrpSpPr>
              <a:grpSpLocks/>
            </p:cNvGrpSpPr>
            <p:nvPr/>
          </p:nvGrpSpPr>
          <p:grpSpPr bwMode="auto">
            <a:xfrm>
              <a:off x="192" y="144"/>
              <a:ext cx="5376" cy="4025"/>
              <a:chOff x="192" y="144"/>
              <a:chExt cx="5376" cy="4025"/>
            </a:xfrm>
          </p:grpSpPr>
          <p:sp>
            <p:nvSpPr>
              <p:cNvPr id="16446" name="Text Box 15">
                <a:extLst>
                  <a:ext uri="{FF2B5EF4-FFF2-40B4-BE49-F238E27FC236}">
                    <a16:creationId xmlns:a16="http://schemas.microsoft.com/office/drawing/2014/main" id="{630C47B8-9229-43C0-BFFD-6CE2DCC59AF7}"/>
                  </a:ext>
                </a:extLst>
              </p:cNvPr>
              <p:cNvSpPr txBox="1">
                <a:spLocks noChangeArrowheads="1"/>
              </p:cNvSpPr>
              <p:nvPr/>
            </p:nvSpPr>
            <p:spPr bwMode="auto">
              <a:xfrm>
                <a:off x="240" y="144"/>
                <a:ext cx="2256" cy="256"/>
              </a:xfrm>
              <a:prstGeom prst="rect">
                <a:avLst/>
              </a:prstGeom>
              <a:solidFill>
                <a:srgbClr val="FFFFCC"/>
              </a:solidFill>
              <a:ln w="9525">
                <a:solidFill>
                  <a:srgbClr val="3800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000" dirty="0">
                    <a:solidFill>
                      <a:srgbClr val="CA0000"/>
                    </a:solidFill>
                    <a:latin typeface="+mn-lt"/>
                  </a:rPr>
                  <a:t>Onderwijs na de Basisschool</a:t>
                </a:r>
              </a:p>
            </p:txBody>
          </p:sp>
          <p:sp>
            <p:nvSpPr>
              <p:cNvPr id="16447" name="Text Box 16">
                <a:extLst>
                  <a:ext uri="{FF2B5EF4-FFF2-40B4-BE49-F238E27FC236}">
                    <a16:creationId xmlns:a16="http://schemas.microsoft.com/office/drawing/2014/main" id="{3ABCFF43-CE42-4518-B527-6C0E63A86B0F}"/>
                  </a:ext>
                </a:extLst>
              </p:cNvPr>
              <p:cNvSpPr txBox="1">
                <a:spLocks noChangeArrowheads="1"/>
              </p:cNvSpPr>
              <p:nvPr/>
            </p:nvSpPr>
            <p:spPr bwMode="auto">
              <a:xfrm>
                <a:off x="240" y="432"/>
                <a:ext cx="2256" cy="25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000" dirty="0">
                    <a:solidFill>
                      <a:srgbClr val="DA1102"/>
                    </a:solidFill>
                    <a:latin typeface="+mn-lt"/>
                  </a:rPr>
                  <a:t>Het Voortgezet Onderwijs</a:t>
                </a:r>
                <a:endParaRPr lang="nl-NL" altLang="nl-NL" sz="2000" dirty="0">
                  <a:solidFill>
                    <a:srgbClr val="F85464"/>
                  </a:solidFill>
                  <a:latin typeface="+mn-lt"/>
                </a:endParaRPr>
              </a:p>
            </p:txBody>
          </p:sp>
          <p:sp>
            <p:nvSpPr>
              <p:cNvPr id="16448" name="Rectangle 17">
                <a:extLst>
                  <a:ext uri="{FF2B5EF4-FFF2-40B4-BE49-F238E27FC236}">
                    <a16:creationId xmlns:a16="http://schemas.microsoft.com/office/drawing/2014/main" id="{3DF88F7D-6958-4234-9679-6BA2DC29FE46}"/>
                  </a:ext>
                </a:extLst>
              </p:cNvPr>
              <p:cNvSpPr>
                <a:spLocks noChangeArrowheads="1"/>
              </p:cNvSpPr>
              <p:nvPr/>
            </p:nvSpPr>
            <p:spPr bwMode="auto">
              <a:xfrm>
                <a:off x="192" y="3689"/>
                <a:ext cx="5376" cy="48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grpSp>
        <p:sp>
          <p:nvSpPr>
            <p:cNvPr id="16445" name="Text Box 18">
              <a:extLst>
                <a:ext uri="{FF2B5EF4-FFF2-40B4-BE49-F238E27FC236}">
                  <a16:creationId xmlns:a16="http://schemas.microsoft.com/office/drawing/2014/main" id="{3ABFC3B2-071B-42DE-B332-1643416E1EEF}"/>
                </a:ext>
              </a:extLst>
            </p:cNvPr>
            <p:cNvSpPr txBox="1">
              <a:spLocks noChangeArrowheads="1"/>
            </p:cNvSpPr>
            <p:nvPr/>
          </p:nvSpPr>
          <p:spPr bwMode="auto">
            <a:xfrm>
              <a:off x="1202" y="3816"/>
              <a:ext cx="29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2400" b="1" dirty="0">
                  <a:solidFill>
                    <a:schemeClr val="accent2"/>
                  </a:solidFill>
                  <a:latin typeface="+mn-lt"/>
                </a:rPr>
                <a:t>SBO / Basisschool</a:t>
              </a:r>
            </a:p>
          </p:txBody>
        </p:sp>
      </p:grpSp>
      <p:grpSp>
        <p:nvGrpSpPr>
          <p:cNvPr id="16393" name="Group 21">
            <a:extLst>
              <a:ext uri="{FF2B5EF4-FFF2-40B4-BE49-F238E27FC236}">
                <a16:creationId xmlns:a16="http://schemas.microsoft.com/office/drawing/2014/main" id="{218A637B-E1C7-496C-968E-00D4258C48DB}"/>
              </a:ext>
            </a:extLst>
          </p:cNvPr>
          <p:cNvGrpSpPr>
            <a:grpSpLocks/>
          </p:cNvGrpSpPr>
          <p:nvPr/>
        </p:nvGrpSpPr>
        <p:grpSpPr bwMode="auto">
          <a:xfrm>
            <a:off x="308175" y="3886201"/>
            <a:ext cx="1066800" cy="1828800"/>
            <a:chOff x="192" y="2784"/>
            <a:chExt cx="672" cy="1152"/>
          </a:xfrm>
          <a:solidFill>
            <a:schemeClr val="accent6">
              <a:lumMod val="20000"/>
              <a:lumOff val="80000"/>
            </a:schemeClr>
          </a:solidFill>
        </p:grpSpPr>
        <p:sp>
          <p:nvSpPr>
            <p:cNvPr id="16440" name="Rectangle 22">
              <a:extLst>
                <a:ext uri="{FF2B5EF4-FFF2-40B4-BE49-F238E27FC236}">
                  <a16:creationId xmlns:a16="http://schemas.microsoft.com/office/drawing/2014/main" id="{C68F4DB9-ABB8-44A3-B903-FBDC5C378F4E}"/>
                </a:ext>
              </a:extLst>
            </p:cNvPr>
            <p:cNvSpPr>
              <a:spLocks noChangeArrowheads="1"/>
            </p:cNvSpPr>
            <p:nvPr/>
          </p:nvSpPr>
          <p:spPr bwMode="auto">
            <a:xfrm>
              <a:off x="192" y="3648"/>
              <a:ext cx="672" cy="28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41" name="Rectangle 23">
              <a:extLst>
                <a:ext uri="{FF2B5EF4-FFF2-40B4-BE49-F238E27FC236}">
                  <a16:creationId xmlns:a16="http://schemas.microsoft.com/office/drawing/2014/main" id="{1A5EEC1D-CAE6-424C-B242-4E61436B3763}"/>
                </a:ext>
              </a:extLst>
            </p:cNvPr>
            <p:cNvSpPr>
              <a:spLocks noChangeArrowheads="1"/>
            </p:cNvSpPr>
            <p:nvPr/>
          </p:nvSpPr>
          <p:spPr bwMode="auto">
            <a:xfrm>
              <a:off x="192" y="3360"/>
              <a:ext cx="672" cy="28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42" name="Rectangle 24">
              <a:extLst>
                <a:ext uri="{FF2B5EF4-FFF2-40B4-BE49-F238E27FC236}">
                  <a16:creationId xmlns:a16="http://schemas.microsoft.com/office/drawing/2014/main" id="{50D60266-3403-4E72-8EA1-F2EDC732D982}"/>
                </a:ext>
              </a:extLst>
            </p:cNvPr>
            <p:cNvSpPr>
              <a:spLocks noChangeArrowheads="1"/>
            </p:cNvSpPr>
            <p:nvPr/>
          </p:nvSpPr>
          <p:spPr bwMode="auto">
            <a:xfrm>
              <a:off x="192" y="3072"/>
              <a:ext cx="672" cy="28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43" name="Rectangle 25">
              <a:extLst>
                <a:ext uri="{FF2B5EF4-FFF2-40B4-BE49-F238E27FC236}">
                  <a16:creationId xmlns:a16="http://schemas.microsoft.com/office/drawing/2014/main" id="{E72F60E6-CB72-4023-B5E9-63CC8D176520}"/>
                </a:ext>
              </a:extLst>
            </p:cNvPr>
            <p:cNvSpPr>
              <a:spLocks noChangeArrowheads="1"/>
            </p:cNvSpPr>
            <p:nvPr/>
          </p:nvSpPr>
          <p:spPr bwMode="auto">
            <a:xfrm>
              <a:off x="192" y="2784"/>
              <a:ext cx="672" cy="28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grpSp>
      <p:grpSp>
        <p:nvGrpSpPr>
          <p:cNvPr id="16394" name="Group 26">
            <a:extLst>
              <a:ext uri="{FF2B5EF4-FFF2-40B4-BE49-F238E27FC236}">
                <a16:creationId xmlns:a16="http://schemas.microsoft.com/office/drawing/2014/main" id="{60367427-6CAF-483F-BC2C-02D1410018F9}"/>
              </a:ext>
            </a:extLst>
          </p:cNvPr>
          <p:cNvGrpSpPr>
            <a:grpSpLocks/>
          </p:cNvGrpSpPr>
          <p:nvPr/>
        </p:nvGrpSpPr>
        <p:grpSpPr bwMode="auto">
          <a:xfrm>
            <a:off x="1366244" y="3886201"/>
            <a:ext cx="1143000" cy="1828800"/>
            <a:chOff x="864" y="2784"/>
            <a:chExt cx="720" cy="1152"/>
          </a:xfrm>
        </p:grpSpPr>
        <p:sp>
          <p:nvSpPr>
            <p:cNvPr id="16435" name="Rectangle 27">
              <a:extLst>
                <a:ext uri="{FF2B5EF4-FFF2-40B4-BE49-F238E27FC236}">
                  <a16:creationId xmlns:a16="http://schemas.microsoft.com/office/drawing/2014/main" id="{7FCBA409-7630-4E45-AC15-284C8E12D44C}"/>
                </a:ext>
              </a:extLst>
            </p:cNvPr>
            <p:cNvSpPr>
              <a:spLocks noChangeArrowheads="1"/>
            </p:cNvSpPr>
            <p:nvPr/>
          </p:nvSpPr>
          <p:spPr bwMode="auto">
            <a:xfrm>
              <a:off x="864" y="3648"/>
              <a:ext cx="672" cy="288"/>
            </a:xfrm>
            <a:prstGeom prst="rect">
              <a:avLst/>
            </a:prstGeom>
            <a:solidFill>
              <a:srgbClr val="8D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36" name="Rectangle 28">
              <a:extLst>
                <a:ext uri="{FF2B5EF4-FFF2-40B4-BE49-F238E27FC236}">
                  <a16:creationId xmlns:a16="http://schemas.microsoft.com/office/drawing/2014/main" id="{E24CF38F-696E-40B2-9BDA-81956A95BE29}"/>
                </a:ext>
              </a:extLst>
            </p:cNvPr>
            <p:cNvSpPr>
              <a:spLocks noChangeArrowheads="1"/>
            </p:cNvSpPr>
            <p:nvPr/>
          </p:nvSpPr>
          <p:spPr bwMode="auto">
            <a:xfrm>
              <a:off x="864" y="3360"/>
              <a:ext cx="672" cy="288"/>
            </a:xfrm>
            <a:prstGeom prst="rect">
              <a:avLst/>
            </a:prstGeom>
            <a:solidFill>
              <a:srgbClr val="8D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37" name="Rectangle 29">
              <a:extLst>
                <a:ext uri="{FF2B5EF4-FFF2-40B4-BE49-F238E27FC236}">
                  <a16:creationId xmlns:a16="http://schemas.microsoft.com/office/drawing/2014/main" id="{1220EF94-3746-45A3-AF4F-E476679838C2}"/>
                </a:ext>
              </a:extLst>
            </p:cNvPr>
            <p:cNvSpPr>
              <a:spLocks noChangeArrowheads="1"/>
            </p:cNvSpPr>
            <p:nvPr/>
          </p:nvSpPr>
          <p:spPr bwMode="auto">
            <a:xfrm>
              <a:off x="864" y="3072"/>
              <a:ext cx="672" cy="288"/>
            </a:xfrm>
            <a:prstGeom prst="rect">
              <a:avLst/>
            </a:prstGeom>
            <a:solidFill>
              <a:srgbClr val="8D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38" name="Rectangle 30">
              <a:extLst>
                <a:ext uri="{FF2B5EF4-FFF2-40B4-BE49-F238E27FC236}">
                  <a16:creationId xmlns:a16="http://schemas.microsoft.com/office/drawing/2014/main" id="{253DD510-EDFF-43F2-8A24-1B6F2CE3D330}"/>
                </a:ext>
              </a:extLst>
            </p:cNvPr>
            <p:cNvSpPr>
              <a:spLocks noChangeArrowheads="1"/>
            </p:cNvSpPr>
            <p:nvPr/>
          </p:nvSpPr>
          <p:spPr bwMode="auto">
            <a:xfrm>
              <a:off x="864" y="2784"/>
              <a:ext cx="672" cy="288"/>
            </a:xfrm>
            <a:prstGeom prst="rect">
              <a:avLst/>
            </a:prstGeom>
            <a:solidFill>
              <a:srgbClr val="8D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39" name="Text Box 31">
              <a:extLst>
                <a:ext uri="{FF2B5EF4-FFF2-40B4-BE49-F238E27FC236}">
                  <a16:creationId xmlns:a16="http://schemas.microsoft.com/office/drawing/2014/main" id="{3C9C7A7E-CF34-441B-BDAD-F074C21C88AE}"/>
                </a:ext>
              </a:extLst>
            </p:cNvPr>
            <p:cNvSpPr txBox="1">
              <a:spLocks noChangeArrowheads="1"/>
            </p:cNvSpPr>
            <p:nvPr/>
          </p:nvSpPr>
          <p:spPr bwMode="auto">
            <a:xfrm>
              <a:off x="960" y="2928"/>
              <a:ext cx="624" cy="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1400" b="1" dirty="0">
                  <a:solidFill>
                    <a:schemeClr val="accent2"/>
                  </a:solidFill>
                  <a:latin typeface="+mn-lt"/>
                </a:rPr>
                <a:t>VMBO</a:t>
              </a:r>
            </a:p>
            <a:p>
              <a:pPr eaLnBrk="1" hangingPunct="1">
                <a:spcBef>
                  <a:spcPct val="50000"/>
                </a:spcBef>
                <a:buFontTx/>
                <a:buNone/>
              </a:pPr>
              <a:r>
                <a:rPr lang="en-US" altLang="nl-NL" sz="1400" b="1" dirty="0">
                  <a:solidFill>
                    <a:schemeClr val="accent2"/>
                  </a:solidFill>
                  <a:latin typeface="+mn-lt"/>
                </a:rPr>
                <a:t>Basis</a:t>
              </a:r>
            </a:p>
            <a:p>
              <a:pPr eaLnBrk="1" hangingPunct="1">
                <a:spcBef>
                  <a:spcPct val="50000"/>
                </a:spcBef>
                <a:buFontTx/>
                <a:buNone/>
              </a:pPr>
              <a:r>
                <a:rPr lang="nl-NL" altLang="nl-NL" sz="1400" b="1" dirty="0">
                  <a:solidFill>
                    <a:schemeClr val="accent2"/>
                  </a:solidFill>
                  <a:latin typeface="+mn-lt"/>
                </a:rPr>
                <a:t>Beroeps</a:t>
              </a:r>
            </a:p>
            <a:p>
              <a:pPr eaLnBrk="1" hangingPunct="1">
                <a:spcBef>
                  <a:spcPct val="50000"/>
                </a:spcBef>
                <a:buFontTx/>
                <a:buNone/>
              </a:pPr>
              <a:r>
                <a:rPr lang="nl-NL" altLang="nl-NL" sz="1400" b="1" dirty="0">
                  <a:solidFill>
                    <a:schemeClr val="accent2"/>
                  </a:solidFill>
                  <a:latin typeface="+mn-lt"/>
                </a:rPr>
                <a:t>Gericht</a:t>
              </a:r>
            </a:p>
          </p:txBody>
        </p:sp>
      </p:grpSp>
      <p:grpSp>
        <p:nvGrpSpPr>
          <p:cNvPr id="16395" name="Group 32">
            <a:extLst>
              <a:ext uri="{FF2B5EF4-FFF2-40B4-BE49-F238E27FC236}">
                <a16:creationId xmlns:a16="http://schemas.microsoft.com/office/drawing/2014/main" id="{1EECA590-D37A-4367-8EF3-83581E29DE4E}"/>
              </a:ext>
            </a:extLst>
          </p:cNvPr>
          <p:cNvGrpSpPr>
            <a:grpSpLocks/>
          </p:cNvGrpSpPr>
          <p:nvPr/>
        </p:nvGrpSpPr>
        <p:grpSpPr bwMode="auto">
          <a:xfrm>
            <a:off x="2441775" y="3886201"/>
            <a:ext cx="1066800" cy="1828800"/>
            <a:chOff x="1536" y="2784"/>
            <a:chExt cx="672" cy="1152"/>
          </a:xfrm>
        </p:grpSpPr>
        <p:sp>
          <p:nvSpPr>
            <p:cNvPr id="16430" name="Rectangle 33">
              <a:extLst>
                <a:ext uri="{FF2B5EF4-FFF2-40B4-BE49-F238E27FC236}">
                  <a16:creationId xmlns:a16="http://schemas.microsoft.com/office/drawing/2014/main" id="{06A7DCEF-0171-4849-968F-984DA93A9E6D}"/>
                </a:ext>
              </a:extLst>
            </p:cNvPr>
            <p:cNvSpPr>
              <a:spLocks noChangeArrowheads="1"/>
            </p:cNvSpPr>
            <p:nvPr/>
          </p:nvSpPr>
          <p:spPr bwMode="auto">
            <a:xfrm>
              <a:off x="1536" y="3072"/>
              <a:ext cx="672" cy="288"/>
            </a:xfrm>
            <a:prstGeom prst="rect">
              <a:avLst/>
            </a:prstGeom>
            <a:solidFill>
              <a:srgbClr val="8D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31" name="Rectangle 34">
              <a:extLst>
                <a:ext uri="{FF2B5EF4-FFF2-40B4-BE49-F238E27FC236}">
                  <a16:creationId xmlns:a16="http://schemas.microsoft.com/office/drawing/2014/main" id="{28EF1096-C561-424A-941A-A550DC9B8324}"/>
                </a:ext>
              </a:extLst>
            </p:cNvPr>
            <p:cNvSpPr>
              <a:spLocks noChangeArrowheads="1"/>
            </p:cNvSpPr>
            <p:nvPr/>
          </p:nvSpPr>
          <p:spPr bwMode="auto">
            <a:xfrm>
              <a:off x="1536" y="3648"/>
              <a:ext cx="672" cy="288"/>
            </a:xfrm>
            <a:prstGeom prst="rect">
              <a:avLst/>
            </a:prstGeom>
            <a:solidFill>
              <a:srgbClr val="8D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32" name="Rectangle 35">
              <a:extLst>
                <a:ext uri="{FF2B5EF4-FFF2-40B4-BE49-F238E27FC236}">
                  <a16:creationId xmlns:a16="http://schemas.microsoft.com/office/drawing/2014/main" id="{233B66B6-DAD4-4A5F-B86B-BC155308F4CD}"/>
                </a:ext>
              </a:extLst>
            </p:cNvPr>
            <p:cNvSpPr>
              <a:spLocks noChangeArrowheads="1"/>
            </p:cNvSpPr>
            <p:nvPr/>
          </p:nvSpPr>
          <p:spPr bwMode="auto">
            <a:xfrm>
              <a:off x="1536" y="3360"/>
              <a:ext cx="672" cy="288"/>
            </a:xfrm>
            <a:prstGeom prst="rect">
              <a:avLst/>
            </a:prstGeom>
            <a:solidFill>
              <a:srgbClr val="8D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33" name="Rectangle 36">
              <a:extLst>
                <a:ext uri="{FF2B5EF4-FFF2-40B4-BE49-F238E27FC236}">
                  <a16:creationId xmlns:a16="http://schemas.microsoft.com/office/drawing/2014/main" id="{5A1051AA-F0FB-4CA4-9E96-43F695F81471}"/>
                </a:ext>
              </a:extLst>
            </p:cNvPr>
            <p:cNvSpPr>
              <a:spLocks noChangeArrowheads="1"/>
            </p:cNvSpPr>
            <p:nvPr/>
          </p:nvSpPr>
          <p:spPr bwMode="auto">
            <a:xfrm>
              <a:off x="1536" y="2784"/>
              <a:ext cx="672" cy="288"/>
            </a:xfrm>
            <a:prstGeom prst="rect">
              <a:avLst/>
            </a:prstGeom>
            <a:solidFill>
              <a:srgbClr val="8D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34" name="Text Box 37">
              <a:extLst>
                <a:ext uri="{FF2B5EF4-FFF2-40B4-BE49-F238E27FC236}">
                  <a16:creationId xmlns:a16="http://schemas.microsoft.com/office/drawing/2014/main" id="{3186D484-2F4D-4C54-9AA9-C6BEA4407579}"/>
                </a:ext>
              </a:extLst>
            </p:cNvPr>
            <p:cNvSpPr txBox="1">
              <a:spLocks noChangeArrowheads="1"/>
            </p:cNvSpPr>
            <p:nvPr/>
          </p:nvSpPr>
          <p:spPr bwMode="auto">
            <a:xfrm>
              <a:off x="1584" y="2928"/>
              <a:ext cx="576" cy="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1400" b="1" dirty="0">
                  <a:solidFill>
                    <a:schemeClr val="accent2"/>
                  </a:solidFill>
                  <a:latin typeface="+mn-lt"/>
                </a:rPr>
                <a:t>VMBO</a:t>
              </a:r>
            </a:p>
            <a:p>
              <a:pPr eaLnBrk="1" hangingPunct="1">
                <a:spcBef>
                  <a:spcPct val="50000"/>
                </a:spcBef>
                <a:buFontTx/>
                <a:buNone/>
              </a:pPr>
              <a:r>
                <a:rPr lang="nl-NL" altLang="nl-NL" sz="1400" b="1" dirty="0">
                  <a:solidFill>
                    <a:schemeClr val="accent2"/>
                  </a:solidFill>
                  <a:latin typeface="+mn-lt"/>
                </a:rPr>
                <a:t>Kader</a:t>
              </a:r>
            </a:p>
            <a:p>
              <a:pPr eaLnBrk="1" hangingPunct="1">
                <a:spcBef>
                  <a:spcPct val="50000"/>
                </a:spcBef>
                <a:buFontTx/>
                <a:buNone/>
              </a:pPr>
              <a:r>
                <a:rPr lang="nl-NL" altLang="nl-NL" sz="1400" b="1" dirty="0">
                  <a:solidFill>
                    <a:schemeClr val="accent2"/>
                  </a:solidFill>
                  <a:latin typeface="+mn-lt"/>
                </a:rPr>
                <a:t>Beroeps</a:t>
              </a:r>
            </a:p>
            <a:p>
              <a:pPr eaLnBrk="1" hangingPunct="1">
                <a:spcBef>
                  <a:spcPct val="50000"/>
                </a:spcBef>
                <a:buFontTx/>
                <a:buNone/>
              </a:pPr>
              <a:r>
                <a:rPr lang="nl-NL" altLang="nl-NL" sz="1400" b="1" dirty="0">
                  <a:solidFill>
                    <a:schemeClr val="accent2"/>
                  </a:solidFill>
                  <a:latin typeface="+mn-lt"/>
                </a:rPr>
                <a:t>Gericht</a:t>
              </a:r>
            </a:p>
          </p:txBody>
        </p:sp>
      </p:grpSp>
      <p:grpSp>
        <p:nvGrpSpPr>
          <p:cNvPr id="16396" name="Group 38">
            <a:extLst>
              <a:ext uri="{FF2B5EF4-FFF2-40B4-BE49-F238E27FC236}">
                <a16:creationId xmlns:a16="http://schemas.microsoft.com/office/drawing/2014/main" id="{0DB8106C-DC9C-4593-A6D3-2DDDE8C303B7}"/>
              </a:ext>
            </a:extLst>
          </p:cNvPr>
          <p:cNvGrpSpPr>
            <a:grpSpLocks/>
          </p:cNvGrpSpPr>
          <p:nvPr/>
        </p:nvGrpSpPr>
        <p:grpSpPr bwMode="auto">
          <a:xfrm>
            <a:off x="5630315" y="3433000"/>
            <a:ext cx="1066800" cy="2286000"/>
            <a:chOff x="3552" y="2496"/>
            <a:chExt cx="672" cy="1440"/>
          </a:xfrm>
        </p:grpSpPr>
        <p:grpSp>
          <p:nvGrpSpPr>
            <p:cNvPr id="16423" name="Group 39">
              <a:extLst>
                <a:ext uri="{FF2B5EF4-FFF2-40B4-BE49-F238E27FC236}">
                  <a16:creationId xmlns:a16="http://schemas.microsoft.com/office/drawing/2014/main" id="{7F111858-8C63-48CA-91BD-98A4C2033CE6}"/>
                </a:ext>
              </a:extLst>
            </p:cNvPr>
            <p:cNvGrpSpPr>
              <a:grpSpLocks/>
            </p:cNvGrpSpPr>
            <p:nvPr/>
          </p:nvGrpSpPr>
          <p:grpSpPr bwMode="auto">
            <a:xfrm>
              <a:off x="3552" y="2496"/>
              <a:ext cx="672" cy="1440"/>
              <a:chOff x="3552" y="2496"/>
              <a:chExt cx="672" cy="1440"/>
            </a:xfrm>
          </p:grpSpPr>
          <p:sp>
            <p:nvSpPr>
              <p:cNvPr id="16425" name="Rectangle 40">
                <a:extLst>
                  <a:ext uri="{FF2B5EF4-FFF2-40B4-BE49-F238E27FC236}">
                    <a16:creationId xmlns:a16="http://schemas.microsoft.com/office/drawing/2014/main" id="{F5FE10DB-1CB8-4401-A750-C57387FBBBF7}"/>
                  </a:ext>
                </a:extLst>
              </p:cNvPr>
              <p:cNvSpPr>
                <a:spLocks noChangeArrowheads="1"/>
              </p:cNvSpPr>
              <p:nvPr/>
            </p:nvSpPr>
            <p:spPr bwMode="auto">
              <a:xfrm>
                <a:off x="3552" y="3648"/>
                <a:ext cx="672" cy="288"/>
              </a:xfrm>
              <a:prstGeom prst="rect">
                <a:avLst/>
              </a:prstGeom>
              <a:solidFill>
                <a:srgbClr val="FFA5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26" name="Rectangle 41">
                <a:extLst>
                  <a:ext uri="{FF2B5EF4-FFF2-40B4-BE49-F238E27FC236}">
                    <a16:creationId xmlns:a16="http://schemas.microsoft.com/office/drawing/2014/main" id="{FCC458E8-732A-4DA4-8E26-F151A22EAC56}"/>
                  </a:ext>
                </a:extLst>
              </p:cNvPr>
              <p:cNvSpPr>
                <a:spLocks noChangeArrowheads="1"/>
              </p:cNvSpPr>
              <p:nvPr/>
            </p:nvSpPr>
            <p:spPr bwMode="auto">
              <a:xfrm>
                <a:off x="3552" y="3360"/>
                <a:ext cx="672" cy="288"/>
              </a:xfrm>
              <a:prstGeom prst="rect">
                <a:avLst/>
              </a:prstGeom>
              <a:solidFill>
                <a:srgbClr val="FFA5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27" name="Rectangle 42">
                <a:extLst>
                  <a:ext uri="{FF2B5EF4-FFF2-40B4-BE49-F238E27FC236}">
                    <a16:creationId xmlns:a16="http://schemas.microsoft.com/office/drawing/2014/main" id="{1D97D8E0-4C9A-4E36-9AE2-E02A3F88BD5B}"/>
                  </a:ext>
                </a:extLst>
              </p:cNvPr>
              <p:cNvSpPr>
                <a:spLocks noChangeArrowheads="1"/>
              </p:cNvSpPr>
              <p:nvPr/>
            </p:nvSpPr>
            <p:spPr bwMode="auto">
              <a:xfrm>
                <a:off x="3552" y="3072"/>
                <a:ext cx="672" cy="288"/>
              </a:xfrm>
              <a:prstGeom prst="rect">
                <a:avLst/>
              </a:prstGeom>
              <a:solidFill>
                <a:srgbClr val="FFA5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28" name="Rectangle 43">
                <a:extLst>
                  <a:ext uri="{FF2B5EF4-FFF2-40B4-BE49-F238E27FC236}">
                    <a16:creationId xmlns:a16="http://schemas.microsoft.com/office/drawing/2014/main" id="{A31EDF37-86A3-4B9A-9F4E-D2D758611DDE}"/>
                  </a:ext>
                </a:extLst>
              </p:cNvPr>
              <p:cNvSpPr>
                <a:spLocks noChangeArrowheads="1"/>
              </p:cNvSpPr>
              <p:nvPr/>
            </p:nvSpPr>
            <p:spPr bwMode="auto">
              <a:xfrm>
                <a:off x="3552" y="2784"/>
                <a:ext cx="672" cy="288"/>
              </a:xfrm>
              <a:prstGeom prst="rect">
                <a:avLst/>
              </a:prstGeom>
              <a:solidFill>
                <a:srgbClr val="FFA5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29" name="Rectangle 44">
                <a:extLst>
                  <a:ext uri="{FF2B5EF4-FFF2-40B4-BE49-F238E27FC236}">
                    <a16:creationId xmlns:a16="http://schemas.microsoft.com/office/drawing/2014/main" id="{B33AD8B7-5A03-4C41-9480-B4BF23751C9A}"/>
                  </a:ext>
                </a:extLst>
              </p:cNvPr>
              <p:cNvSpPr>
                <a:spLocks noChangeArrowheads="1"/>
              </p:cNvSpPr>
              <p:nvPr/>
            </p:nvSpPr>
            <p:spPr bwMode="auto">
              <a:xfrm>
                <a:off x="3563" y="2496"/>
                <a:ext cx="661" cy="288"/>
              </a:xfrm>
              <a:prstGeom prst="rect">
                <a:avLst/>
              </a:prstGeom>
              <a:solidFill>
                <a:srgbClr val="FFA5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grpSp>
        <p:sp>
          <p:nvSpPr>
            <p:cNvPr id="16424" name="Text Box 45">
              <a:extLst>
                <a:ext uri="{FF2B5EF4-FFF2-40B4-BE49-F238E27FC236}">
                  <a16:creationId xmlns:a16="http://schemas.microsoft.com/office/drawing/2014/main" id="{69A6F926-812E-486F-9866-AA6D6A69F6FF}"/>
                </a:ext>
              </a:extLst>
            </p:cNvPr>
            <p:cNvSpPr txBox="1">
              <a:spLocks noChangeArrowheads="1"/>
            </p:cNvSpPr>
            <p:nvPr/>
          </p:nvSpPr>
          <p:spPr bwMode="auto">
            <a:xfrm>
              <a:off x="3593" y="2639"/>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1400" b="1" dirty="0">
                  <a:solidFill>
                    <a:schemeClr val="accent2"/>
                  </a:solidFill>
                  <a:latin typeface="+mn-lt"/>
                </a:rPr>
                <a:t>HAVO</a:t>
              </a:r>
              <a:endParaRPr lang="nl-NL" altLang="nl-NL" sz="1400" dirty="0">
                <a:solidFill>
                  <a:srgbClr val="FF6600"/>
                </a:solidFill>
                <a:latin typeface="+mn-lt"/>
              </a:endParaRPr>
            </a:p>
          </p:txBody>
        </p:sp>
      </p:grpSp>
      <p:grpSp>
        <p:nvGrpSpPr>
          <p:cNvPr id="4" name="Groep 3"/>
          <p:cNvGrpSpPr/>
          <p:nvPr/>
        </p:nvGrpSpPr>
        <p:grpSpPr>
          <a:xfrm>
            <a:off x="3506349" y="3886201"/>
            <a:ext cx="2745427" cy="1828800"/>
            <a:chOff x="3502974" y="4267200"/>
            <a:chExt cx="2745427" cy="1828800"/>
          </a:xfrm>
        </p:grpSpPr>
        <p:grpSp>
          <p:nvGrpSpPr>
            <p:cNvPr id="2" name="Groep 1"/>
            <p:cNvGrpSpPr/>
            <p:nvPr/>
          </p:nvGrpSpPr>
          <p:grpSpPr>
            <a:xfrm>
              <a:off x="3502974" y="4267200"/>
              <a:ext cx="2138053" cy="1828800"/>
              <a:chOff x="3505201" y="4267200"/>
              <a:chExt cx="2138053" cy="1828800"/>
            </a:xfrm>
          </p:grpSpPr>
          <p:sp>
            <p:nvSpPr>
              <p:cNvPr id="16419" name="Rectangle 49">
                <a:extLst>
                  <a:ext uri="{FF2B5EF4-FFF2-40B4-BE49-F238E27FC236}">
                    <a16:creationId xmlns:a16="http://schemas.microsoft.com/office/drawing/2014/main" id="{037D1E30-961E-43A4-8A6F-A5DD45864B82}"/>
                  </a:ext>
                </a:extLst>
              </p:cNvPr>
              <p:cNvSpPr>
                <a:spLocks noChangeArrowheads="1"/>
              </p:cNvSpPr>
              <p:nvPr/>
            </p:nvSpPr>
            <p:spPr bwMode="auto">
              <a:xfrm>
                <a:off x="3509654" y="4267200"/>
                <a:ext cx="2133600" cy="1828800"/>
              </a:xfrm>
              <a:prstGeom prst="rect">
                <a:avLst/>
              </a:prstGeom>
              <a:solidFill>
                <a:srgbClr val="8DE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20" name="Line 50">
                <a:extLst>
                  <a:ext uri="{FF2B5EF4-FFF2-40B4-BE49-F238E27FC236}">
                    <a16:creationId xmlns:a16="http://schemas.microsoft.com/office/drawing/2014/main" id="{31C89F19-4053-4B25-A034-3052B1DD5259}"/>
                  </a:ext>
                </a:extLst>
              </p:cNvPr>
              <p:cNvSpPr>
                <a:spLocks noChangeShapeType="1"/>
              </p:cNvSpPr>
              <p:nvPr/>
            </p:nvSpPr>
            <p:spPr bwMode="auto">
              <a:xfrm>
                <a:off x="3505201" y="47244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21" name="Line 51">
                <a:extLst>
                  <a:ext uri="{FF2B5EF4-FFF2-40B4-BE49-F238E27FC236}">
                    <a16:creationId xmlns:a16="http://schemas.microsoft.com/office/drawing/2014/main" id="{32721FFF-9F01-4F14-A740-292336D0BBA8}"/>
                  </a:ext>
                </a:extLst>
              </p:cNvPr>
              <p:cNvSpPr>
                <a:spLocks noChangeShapeType="1"/>
              </p:cNvSpPr>
              <p:nvPr/>
            </p:nvSpPr>
            <p:spPr bwMode="auto">
              <a:xfrm>
                <a:off x="3505201" y="51816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22" name="Line 52">
                <a:extLst>
                  <a:ext uri="{FF2B5EF4-FFF2-40B4-BE49-F238E27FC236}">
                    <a16:creationId xmlns:a16="http://schemas.microsoft.com/office/drawing/2014/main" id="{221F7426-F1F2-4AD8-BD93-7D55F9E2A254}"/>
                  </a:ext>
                </a:extLst>
              </p:cNvPr>
              <p:cNvSpPr>
                <a:spLocks noChangeShapeType="1"/>
              </p:cNvSpPr>
              <p:nvPr/>
            </p:nvSpPr>
            <p:spPr bwMode="auto">
              <a:xfrm>
                <a:off x="3505201" y="56388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6418" name="Line 53">
              <a:extLst>
                <a:ext uri="{FF2B5EF4-FFF2-40B4-BE49-F238E27FC236}">
                  <a16:creationId xmlns:a16="http://schemas.microsoft.com/office/drawing/2014/main" id="{10EBF53A-C0B2-4F83-AF3D-6A87C2723E7A}"/>
                </a:ext>
              </a:extLst>
            </p:cNvPr>
            <p:cNvSpPr>
              <a:spLocks noChangeShapeType="1"/>
            </p:cNvSpPr>
            <p:nvPr/>
          </p:nvSpPr>
          <p:spPr bwMode="auto">
            <a:xfrm>
              <a:off x="4572001" y="4267200"/>
              <a:ext cx="0" cy="18288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14" name="Text Box 54">
              <a:extLst>
                <a:ext uri="{FF2B5EF4-FFF2-40B4-BE49-F238E27FC236}">
                  <a16:creationId xmlns:a16="http://schemas.microsoft.com/office/drawing/2014/main" id="{F5157D61-E121-4DE4-B830-E57B4FDE4564}"/>
                </a:ext>
              </a:extLst>
            </p:cNvPr>
            <p:cNvSpPr txBox="1">
              <a:spLocks noChangeArrowheads="1"/>
            </p:cNvSpPr>
            <p:nvPr/>
          </p:nvSpPr>
          <p:spPr bwMode="auto">
            <a:xfrm>
              <a:off x="3581401" y="56388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b="1" dirty="0">
                  <a:solidFill>
                    <a:srgbClr val="FF0000"/>
                  </a:solidFill>
                  <a:latin typeface="+mn-lt"/>
                </a:rPr>
                <a:t>   </a:t>
              </a:r>
              <a:r>
                <a:rPr lang="en-US" altLang="nl-NL" sz="2400" b="1" dirty="0" err="1">
                  <a:solidFill>
                    <a:srgbClr val="FF0000"/>
                  </a:solidFill>
                  <a:latin typeface="+mn-lt"/>
                </a:rPr>
                <a:t>Onderbouw</a:t>
              </a:r>
              <a:endParaRPr lang="nl-NL" altLang="nl-NL" sz="2400" b="1" dirty="0">
                <a:solidFill>
                  <a:srgbClr val="FF0000"/>
                </a:solidFill>
                <a:latin typeface="+mn-lt"/>
              </a:endParaRPr>
            </a:p>
          </p:txBody>
        </p:sp>
        <p:sp>
          <p:nvSpPr>
            <p:cNvPr id="16416" name="Text Box 56">
              <a:extLst>
                <a:ext uri="{FF2B5EF4-FFF2-40B4-BE49-F238E27FC236}">
                  <a16:creationId xmlns:a16="http://schemas.microsoft.com/office/drawing/2014/main" id="{0CF8B9D2-1E9A-461C-97C8-16AD6B0FD436}"/>
                </a:ext>
              </a:extLst>
            </p:cNvPr>
            <p:cNvSpPr txBox="1">
              <a:spLocks noChangeArrowheads="1"/>
            </p:cNvSpPr>
            <p:nvPr/>
          </p:nvSpPr>
          <p:spPr bwMode="auto">
            <a:xfrm>
              <a:off x="3657600" y="4495800"/>
              <a:ext cx="19812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1400" b="1" dirty="0">
                  <a:solidFill>
                    <a:schemeClr val="accent2"/>
                  </a:solidFill>
                  <a:latin typeface="+mn-lt"/>
                </a:rPr>
                <a:t>VMBO</a:t>
              </a:r>
            </a:p>
            <a:p>
              <a:pPr algn="ctr" eaLnBrk="1" hangingPunct="1">
                <a:spcBef>
                  <a:spcPct val="50000"/>
                </a:spcBef>
                <a:buFontTx/>
                <a:buNone/>
              </a:pPr>
              <a:r>
                <a:rPr lang="nl-NL" altLang="nl-NL" sz="1400" b="1" dirty="0">
                  <a:solidFill>
                    <a:schemeClr val="accent2"/>
                  </a:solidFill>
                  <a:latin typeface="+mn-lt"/>
                </a:rPr>
                <a:t>Theoretische en</a:t>
              </a:r>
            </a:p>
            <a:p>
              <a:pPr algn="ctr" eaLnBrk="1" hangingPunct="1">
                <a:spcBef>
                  <a:spcPct val="50000"/>
                </a:spcBef>
                <a:buFontTx/>
                <a:buNone/>
              </a:pPr>
              <a:r>
                <a:rPr lang="nl-NL" altLang="nl-NL" sz="1400" b="1" dirty="0">
                  <a:solidFill>
                    <a:schemeClr val="accent2"/>
                  </a:solidFill>
                  <a:latin typeface="+mn-lt"/>
                </a:rPr>
                <a:t>gemengde leerweg</a:t>
              </a:r>
            </a:p>
          </p:txBody>
        </p:sp>
      </p:grpSp>
      <p:grpSp>
        <p:nvGrpSpPr>
          <p:cNvPr id="16398" name="Group 57">
            <a:extLst>
              <a:ext uri="{FF2B5EF4-FFF2-40B4-BE49-F238E27FC236}">
                <a16:creationId xmlns:a16="http://schemas.microsoft.com/office/drawing/2014/main" id="{B55453C9-FE34-40AF-A71F-7F481A5BDFE9}"/>
              </a:ext>
            </a:extLst>
          </p:cNvPr>
          <p:cNvGrpSpPr>
            <a:grpSpLocks/>
          </p:cNvGrpSpPr>
          <p:nvPr/>
        </p:nvGrpSpPr>
        <p:grpSpPr bwMode="auto">
          <a:xfrm>
            <a:off x="6685255" y="2971801"/>
            <a:ext cx="2147888" cy="2743200"/>
            <a:chOff x="4224" y="480"/>
            <a:chExt cx="1353" cy="1728"/>
          </a:xfrm>
        </p:grpSpPr>
        <p:grpSp>
          <p:nvGrpSpPr>
            <p:cNvPr id="16399" name="Group 58">
              <a:extLst>
                <a:ext uri="{FF2B5EF4-FFF2-40B4-BE49-F238E27FC236}">
                  <a16:creationId xmlns:a16="http://schemas.microsoft.com/office/drawing/2014/main" id="{64CB18E0-9CD2-4984-B67A-6FC2F0E72023}"/>
                </a:ext>
              </a:extLst>
            </p:cNvPr>
            <p:cNvGrpSpPr>
              <a:grpSpLocks/>
            </p:cNvGrpSpPr>
            <p:nvPr/>
          </p:nvGrpSpPr>
          <p:grpSpPr bwMode="auto">
            <a:xfrm>
              <a:off x="4224" y="480"/>
              <a:ext cx="1344" cy="1728"/>
              <a:chOff x="2880" y="2208"/>
              <a:chExt cx="1344" cy="1728"/>
            </a:xfrm>
          </p:grpSpPr>
          <p:grpSp>
            <p:nvGrpSpPr>
              <p:cNvPr id="16405" name="Group 59">
                <a:extLst>
                  <a:ext uri="{FF2B5EF4-FFF2-40B4-BE49-F238E27FC236}">
                    <a16:creationId xmlns:a16="http://schemas.microsoft.com/office/drawing/2014/main" id="{5038AB9B-0CD6-40CC-84FC-84F75B73D07F}"/>
                  </a:ext>
                </a:extLst>
              </p:cNvPr>
              <p:cNvGrpSpPr>
                <a:grpSpLocks/>
              </p:cNvGrpSpPr>
              <p:nvPr/>
            </p:nvGrpSpPr>
            <p:grpSpPr bwMode="auto">
              <a:xfrm>
                <a:off x="2880" y="2208"/>
                <a:ext cx="1344" cy="1728"/>
                <a:chOff x="2880" y="2208"/>
                <a:chExt cx="1344" cy="1728"/>
              </a:xfrm>
            </p:grpSpPr>
            <p:sp>
              <p:nvSpPr>
                <p:cNvPr id="16407" name="Rectangle 60">
                  <a:extLst>
                    <a:ext uri="{FF2B5EF4-FFF2-40B4-BE49-F238E27FC236}">
                      <a16:creationId xmlns:a16="http://schemas.microsoft.com/office/drawing/2014/main" id="{2A5EE08B-AEE8-4750-9DBA-AF84523114E4}"/>
                    </a:ext>
                  </a:extLst>
                </p:cNvPr>
                <p:cNvSpPr>
                  <a:spLocks noChangeArrowheads="1"/>
                </p:cNvSpPr>
                <p:nvPr/>
              </p:nvSpPr>
              <p:spPr bwMode="auto">
                <a:xfrm>
                  <a:off x="2880" y="2208"/>
                  <a:ext cx="1344" cy="1728"/>
                </a:xfrm>
                <a:prstGeom prst="rect">
                  <a:avLst/>
                </a:prstGeom>
                <a:solidFill>
                  <a:srgbClr val="FFD29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6408" name="Line 61">
                  <a:extLst>
                    <a:ext uri="{FF2B5EF4-FFF2-40B4-BE49-F238E27FC236}">
                      <a16:creationId xmlns:a16="http://schemas.microsoft.com/office/drawing/2014/main" id="{91C2B5B6-D6CC-4125-8E81-580961A4595D}"/>
                    </a:ext>
                  </a:extLst>
                </p:cNvPr>
                <p:cNvSpPr>
                  <a:spLocks noChangeShapeType="1"/>
                </p:cNvSpPr>
                <p:nvPr/>
              </p:nvSpPr>
              <p:spPr bwMode="auto">
                <a:xfrm flipH="1">
                  <a:off x="2880" y="24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09" name="Line 62">
                  <a:extLst>
                    <a:ext uri="{FF2B5EF4-FFF2-40B4-BE49-F238E27FC236}">
                      <a16:creationId xmlns:a16="http://schemas.microsoft.com/office/drawing/2014/main" id="{1E8F88EF-93C9-4B3C-B37B-3AA13695A041}"/>
                    </a:ext>
                  </a:extLst>
                </p:cNvPr>
                <p:cNvSpPr>
                  <a:spLocks noChangeShapeType="1"/>
                </p:cNvSpPr>
                <p:nvPr/>
              </p:nvSpPr>
              <p:spPr bwMode="auto">
                <a:xfrm flipH="1">
                  <a:off x="2880" y="2784"/>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10" name="Line 63">
                  <a:extLst>
                    <a:ext uri="{FF2B5EF4-FFF2-40B4-BE49-F238E27FC236}">
                      <a16:creationId xmlns:a16="http://schemas.microsoft.com/office/drawing/2014/main" id="{D4F2AA76-6BEE-4515-878E-07C424B73B99}"/>
                    </a:ext>
                  </a:extLst>
                </p:cNvPr>
                <p:cNvSpPr>
                  <a:spLocks noChangeShapeType="1"/>
                </p:cNvSpPr>
                <p:nvPr/>
              </p:nvSpPr>
              <p:spPr bwMode="auto">
                <a:xfrm flipH="1">
                  <a:off x="2880" y="3072"/>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11" name="Line 64">
                  <a:extLst>
                    <a:ext uri="{FF2B5EF4-FFF2-40B4-BE49-F238E27FC236}">
                      <a16:creationId xmlns:a16="http://schemas.microsoft.com/office/drawing/2014/main" id="{74696EF8-FA31-45B7-9BA9-45E9E218EF68}"/>
                    </a:ext>
                  </a:extLst>
                </p:cNvPr>
                <p:cNvSpPr>
                  <a:spLocks noChangeShapeType="1"/>
                </p:cNvSpPr>
                <p:nvPr/>
              </p:nvSpPr>
              <p:spPr bwMode="auto">
                <a:xfrm flipH="1">
                  <a:off x="2880" y="3360"/>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12" name="Line 65">
                  <a:extLst>
                    <a:ext uri="{FF2B5EF4-FFF2-40B4-BE49-F238E27FC236}">
                      <a16:creationId xmlns:a16="http://schemas.microsoft.com/office/drawing/2014/main" id="{E244158A-A391-46DA-B5C5-814D8DBFC017}"/>
                    </a:ext>
                  </a:extLst>
                </p:cNvPr>
                <p:cNvSpPr>
                  <a:spLocks noChangeShapeType="1"/>
                </p:cNvSpPr>
                <p:nvPr/>
              </p:nvSpPr>
              <p:spPr bwMode="auto">
                <a:xfrm flipH="1">
                  <a:off x="2880" y="3648"/>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6406" name="Line 66">
                <a:extLst>
                  <a:ext uri="{FF2B5EF4-FFF2-40B4-BE49-F238E27FC236}">
                    <a16:creationId xmlns:a16="http://schemas.microsoft.com/office/drawing/2014/main" id="{710B2384-8C80-4027-B04E-E8564994A18A}"/>
                  </a:ext>
                </a:extLst>
              </p:cNvPr>
              <p:cNvSpPr>
                <a:spLocks noChangeShapeType="1"/>
              </p:cNvSpPr>
              <p:nvPr/>
            </p:nvSpPr>
            <p:spPr bwMode="auto">
              <a:xfrm>
                <a:off x="3552" y="2208"/>
                <a:ext cx="0" cy="172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16400" name="Group 67">
              <a:extLst>
                <a:ext uri="{FF2B5EF4-FFF2-40B4-BE49-F238E27FC236}">
                  <a16:creationId xmlns:a16="http://schemas.microsoft.com/office/drawing/2014/main" id="{BF06FD3F-A463-421E-9CBB-0DC585106ABD}"/>
                </a:ext>
              </a:extLst>
            </p:cNvPr>
            <p:cNvGrpSpPr>
              <a:grpSpLocks/>
            </p:cNvGrpSpPr>
            <p:nvPr/>
          </p:nvGrpSpPr>
          <p:grpSpPr bwMode="auto">
            <a:xfrm>
              <a:off x="4248" y="624"/>
              <a:ext cx="1329" cy="676"/>
              <a:chOff x="4248" y="2256"/>
              <a:chExt cx="1329" cy="676"/>
            </a:xfrm>
          </p:grpSpPr>
          <p:sp>
            <p:nvSpPr>
              <p:cNvPr id="16401" name="Text Box 68">
                <a:extLst>
                  <a:ext uri="{FF2B5EF4-FFF2-40B4-BE49-F238E27FC236}">
                    <a16:creationId xmlns:a16="http://schemas.microsoft.com/office/drawing/2014/main" id="{F67D20FA-1756-44C9-A616-E43DCD9DDB5A}"/>
                  </a:ext>
                </a:extLst>
              </p:cNvPr>
              <p:cNvSpPr txBox="1">
                <a:spLocks noChangeArrowheads="1"/>
              </p:cNvSpPr>
              <p:nvPr/>
            </p:nvSpPr>
            <p:spPr bwMode="auto">
              <a:xfrm>
                <a:off x="4896" y="2738"/>
                <a:ext cx="68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1400" b="1" dirty="0">
                    <a:solidFill>
                      <a:schemeClr val="accent2"/>
                    </a:solidFill>
                    <a:latin typeface="+mn-lt"/>
                  </a:rPr>
                  <a:t>Gymnasium</a:t>
                </a:r>
                <a:endParaRPr lang="nl-NL" altLang="nl-NL" sz="1400" b="1" dirty="0">
                  <a:solidFill>
                    <a:schemeClr val="accent2"/>
                  </a:solidFill>
                  <a:latin typeface="+mn-lt"/>
                </a:endParaRPr>
              </a:p>
            </p:txBody>
          </p:sp>
          <p:sp>
            <p:nvSpPr>
              <p:cNvPr id="16402" name="Text Box 69">
                <a:extLst>
                  <a:ext uri="{FF2B5EF4-FFF2-40B4-BE49-F238E27FC236}">
                    <a16:creationId xmlns:a16="http://schemas.microsoft.com/office/drawing/2014/main" id="{DA32539E-DEE2-406A-817B-66F7311134F6}"/>
                  </a:ext>
                </a:extLst>
              </p:cNvPr>
              <p:cNvSpPr txBox="1">
                <a:spLocks noChangeArrowheads="1"/>
              </p:cNvSpPr>
              <p:nvPr/>
            </p:nvSpPr>
            <p:spPr bwMode="auto">
              <a:xfrm>
                <a:off x="4992" y="2256"/>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1400" b="1" dirty="0">
                    <a:solidFill>
                      <a:schemeClr val="accent2"/>
                    </a:solidFill>
                    <a:latin typeface="+mn-lt"/>
                  </a:rPr>
                  <a:t>VWO</a:t>
                </a:r>
                <a:endParaRPr lang="nl-NL" altLang="nl-NL" sz="1400" dirty="0">
                  <a:solidFill>
                    <a:srgbClr val="D65700"/>
                  </a:solidFill>
                  <a:latin typeface="+mn-lt"/>
                </a:endParaRPr>
              </a:p>
            </p:txBody>
          </p:sp>
          <p:sp>
            <p:nvSpPr>
              <p:cNvPr id="16403" name="Text Box 70">
                <a:extLst>
                  <a:ext uri="{FF2B5EF4-FFF2-40B4-BE49-F238E27FC236}">
                    <a16:creationId xmlns:a16="http://schemas.microsoft.com/office/drawing/2014/main" id="{B6E8CADE-E3D8-44B0-A559-8A1EE363B8C1}"/>
                  </a:ext>
                </a:extLst>
              </p:cNvPr>
              <p:cNvSpPr txBox="1">
                <a:spLocks noChangeArrowheads="1"/>
              </p:cNvSpPr>
              <p:nvPr/>
            </p:nvSpPr>
            <p:spPr bwMode="auto">
              <a:xfrm>
                <a:off x="4248" y="2738"/>
                <a:ext cx="62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1400" b="1" dirty="0">
                    <a:solidFill>
                      <a:schemeClr val="accent2"/>
                    </a:solidFill>
                    <a:latin typeface="+mn-lt"/>
                  </a:rPr>
                  <a:t>Atheneum</a:t>
                </a:r>
              </a:p>
            </p:txBody>
          </p:sp>
          <p:sp>
            <p:nvSpPr>
              <p:cNvPr id="16404" name="Text Box 71">
                <a:extLst>
                  <a:ext uri="{FF2B5EF4-FFF2-40B4-BE49-F238E27FC236}">
                    <a16:creationId xmlns:a16="http://schemas.microsoft.com/office/drawing/2014/main" id="{B86F3CC2-7A47-41B4-91A3-8279F3640674}"/>
                  </a:ext>
                </a:extLst>
              </p:cNvPr>
              <p:cNvSpPr txBox="1">
                <a:spLocks noChangeArrowheads="1"/>
              </p:cNvSpPr>
              <p:nvPr/>
            </p:nvSpPr>
            <p:spPr bwMode="auto">
              <a:xfrm>
                <a:off x="4272" y="2256"/>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nl-NL" sz="1400" b="1" dirty="0">
                    <a:solidFill>
                      <a:schemeClr val="accent2"/>
                    </a:solidFill>
                    <a:latin typeface="+mn-lt"/>
                  </a:rPr>
                  <a:t>VWO</a:t>
                </a:r>
                <a:endParaRPr lang="nl-NL" altLang="nl-NL" sz="1400" b="1" dirty="0">
                  <a:solidFill>
                    <a:srgbClr val="FF6600"/>
                  </a:solidFill>
                  <a:latin typeface="+mn-lt"/>
                </a:endParaRPr>
              </a:p>
            </p:txBody>
          </p:sp>
        </p:grpSp>
      </p:grpSp>
      <p:sp>
        <p:nvSpPr>
          <p:cNvPr id="16392" name="Text Box 72">
            <a:extLst>
              <a:ext uri="{FF2B5EF4-FFF2-40B4-BE49-F238E27FC236}">
                <a16:creationId xmlns:a16="http://schemas.microsoft.com/office/drawing/2014/main" id="{5FCC7487-201E-4DA7-AD67-FF59AFAA23A4}"/>
              </a:ext>
            </a:extLst>
          </p:cNvPr>
          <p:cNvSpPr txBox="1">
            <a:spLocks noChangeArrowheads="1"/>
          </p:cNvSpPr>
          <p:nvPr/>
        </p:nvSpPr>
        <p:spPr bwMode="auto">
          <a:xfrm>
            <a:off x="308175" y="4114801"/>
            <a:ext cx="106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1400" b="1">
                <a:solidFill>
                  <a:schemeClr val="accent2"/>
                </a:solidFill>
                <a:latin typeface="+mn-lt"/>
              </a:rPr>
              <a:t>Praktijk onderwijs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FE55EE59-7B07-4990-9CB0-A6E1D03A421B}"/>
              </a:ext>
            </a:extLst>
          </p:cNvPr>
          <p:cNvSpPr txBox="1">
            <a:spLocks noChangeArrowheads="1"/>
          </p:cNvSpPr>
          <p:nvPr/>
        </p:nvSpPr>
        <p:spPr bwMode="auto">
          <a:xfrm>
            <a:off x="3995936" y="2483029"/>
            <a:ext cx="4338910"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50000"/>
              </a:spcBef>
            </a:pPr>
            <a:endParaRPr lang="nl-NL" altLang="nl-NL" sz="2000" i="1" dirty="0">
              <a:latin typeface="+mn-lt"/>
            </a:endParaRPr>
          </a:p>
          <a:p>
            <a:pPr>
              <a:spcBef>
                <a:spcPct val="50000"/>
              </a:spcBef>
              <a:buNone/>
            </a:pPr>
            <a:endParaRPr lang="nl-NL" altLang="nl-NL" sz="2000" i="1" dirty="0">
              <a:latin typeface="+mn-lt"/>
            </a:endParaRPr>
          </a:p>
          <a:p>
            <a:pPr marL="342900" indent="-342900">
              <a:spcBef>
                <a:spcPct val="50000"/>
              </a:spcBef>
            </a:pPr>
            <a:r>
              <a:rPr lang="nl-NL" altLang="nl-NL" sz="2000" i="1" dirty="0">
                <a:latin typeface="+mn-lt"/>
              </a:rPr>
              <a:t>Kwadrant</a:t>
            </a:r>
            <a:endParaRPr lang="nl-NL" altLang="nl-NL" sz="2000" b="1" i="1" dirty="0">
              <a:latin typeface="+mn-lt"/>
            </a:endParaRPr>
          </a:p>
          <a:p>
            <a:pPr eaLnBrk="1" hangingPunct="1">
              <a:spcBef>
                <a:spcPct val="50000"/>
              </a:spcBef>
              <a:buNone/>
            </a:pPr>
            <a:endParaRPr lang="nl-NL" altLang="nl-NL" sz="2000" i="1" dirty="0">
              <a:latin typeface="+mn-lt"/>
            </a:endParaRPr>
          </a:p>
          <a:p>
            <a:pPr marL="285750" indent="-285750" eaLnBrk="1" hangingPunct="1">
              <a:spcBef>
                <a:spcPct val="50000"/>
              </a:spcBef>
              <a:buFont typeface="Arial" panose="020B0604020202020204" pitchFamily="34" charset="0"/>
              <a:buChar char="•"/>
            </a:pPr>
            <a:r>
              <a:rPr lang="nl-NL" altLang="nl-NL" sz="1800" dirty="0">
                <a:latin typeface="+mn-lt"/>
              </a:rPr>
              <a:t>Nederlands, rekenvaardigheden en een beroepsgericht programma</a:t>
            </a:r>
          </a:p>
          <a:p>
            <a:pPr marL="285750" indent="-285750" eaLnBrk="1" hangingPunct="1">
              <a:spcBef>
                <a:spcPct val="50000"/>
              </a:spcBef>
              <a:buFont typeface="Arial" panose="020B0604020202020204" pitchFamily="34" charset="0"/>
              <a:buChar char="•"/>
            </a:pPr>
            <a:r>
              <a:rPr lang="nl-NL" altLang="nl-NL" sz="1800" dirty="0">
                <a:latin typeface="+mn-lt"/>
              </a:rPr>
              <a:t>Uitstroom naar werk</a:t>
            </a:r>
          </a:p>
          <a:p>
            <a:pPr eaLnBrk="1" hangingPunct="1">
              <a:spcBef>
                <a:spcPct val="50000"/>
              </a:spcBef>
              <a:buFontTx/>
              <a:buNone/>
            </a:pPr>
            <a:endParaRPr lang="nl-NL" altLang="nl-NL" sz="1800" dirty="0">
              <a:latin typeface="+mn-lt"/>
            </a:endParaRPr>
          </a:p>
        </p:txBody>
      </p:sp>
      <p:sp>
        <p:nvSpPr>
          <p:cNvPr id="20483" name="Text Box 3">
            <a:extLst>
              <a:ext uri="{FF2B5EF4-FFF2-40B4-BE49-F238E27FC236}">
                <a16:creationId xmlns:a16="http://schemas.microsoft.com/office/drawing/2014/main" id="{F5C27DD6-B7AE-483A-AF53-C55DC74F5789}"/>
              </a:ext>
            </a:extLst>
          </p:cNvPr>
          <p:cNvSpPr txBox="1">
            <a:spLocks noChangeArrowheads="1"/>
          </p:cNvSpPr>
          <p:nvPr/>
        </p:nvSpPr>
        <p:spPr bwMode="auto">
          <a:xfrm>
            <a:off x="565150" y="548680"/>
            <a:ext cx="27876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b="1" dirty="0">
                <a:solidFill>
                  <a:schemeClr val="accent5">
                    <a:lumMod val="75000"/>
                  </a:schemeClr>
                </a:solidFill>
                <a:latin typeface="+mn-lt"/>
              </a:rPr>
              <a:t>MBO</a:t>
            </a:r>
          </a:p>
          <a:p>
            <a:pPr eaLnBrk="1" hangingPunct="1">
              <a:spcBef>
                <a:spcPct val="50000"/>
              </a:spcBef>
              <a:buFontTx/>
              <a:buNone/>
            </a:pPr>
            <a:r>
              <a:rPr lang="en-US" altLang="nl-NL" sz="2400" b="1" dirty="0">
                <a:solidFill>
                  <a:schemeClr val="accent5">
                    <a:lumMod val="75000"/>
                  </a:schemeClr>
                </a:solidFill>
                <a:latin typeface="+mn-lt"/>
              </a:rPr>
              <a:t>Entrée-</a:t>
            </a:r>
            <a:r>
              <a:rPr lang="en-US" altLang="nl-NL" sz="2400" b="1" dirty="0" err="1">
                <a:solidFill>
                  <a:schemeClr val="accent5">
                    <a:lumMod val="75000"/>
                  </a:schemeClr>
                </a:solidFill>
                <a:latin typeface="+mn-lt"/>
              </a:rPr>
              <a:t>opleiding</a:t>
            </a:r>
            <a:endParaRPr lang="nl-NL" altLang="nl-NL" sz="2400" dirty="0">
              <a:solidFill>
                <a:schemeClr val="accent5">
                  <a:lumMod val="75000"/>
                </a:schemeClr>
              </a:solidFill>
              <a:latin typeface="+mn-lt"/>
            </a:endParaRPr>
          </a:p>
        </p:txBody>
      </p:sp>
      <p:sp>
        <p:nvSpPr>
          <p:cNvPr id="20484" name="Rectangle 4">
            <a:extLst>
              <a:ext uri="{FF2B5EF4-FFF2-40B4-BE49-F238E27FC236}">
                <a16:creationId xmlns:a16="http://schemas.microsoft.com/office/drawing/2014/main" id="{6FEA44B2-BCB2-4F86-BD21-6511A53233A9}"/>
              </a:ext>
            </a:extLst>
          </p:cNvPr>
          <p:cNvSpPr>
            <a:spLocks noChangeArrowheads="1"/>
          </p:cNvSpPr>
          <p:nvPr/>
        </p:nvSpPr>
        <p:spPr bwMode="auto">
          <a:xfrm>
            <a:off x="381000" y="228600"/>
            <a:ext cx="2940050" cy="2084388"/>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grpSp>
        <p:nvGrpSpPr>
          <p:cNvPr id="20485" name="Group 5">
            <a:extLst>
              <a:ext uri="{FF2B5EF4-FFF2-40B4-BE49-F238E27FC236}">
                <a16:creationId xmlns:a16="http://schemas.microsoft.com/office/drawing/2014/main" id="{5B6516C5-B679-43D3-B4B0-A1878B329483}"/>
              </a:ext>
            </a:extLst>
          </p:cNvPr>
          <p:cNvGrpSpPr>
            <a:grpSpLocks/>
          </p:cNvGrpSpPr>
          <p:nvPr/>
        </p:nvGrpSpPr>
        <p:grpSpPr bwMode="auto">
          <a:xfrm>
            <a:off x="381000" y="3413720"/>
            <a:ext cx="2971800" cy="2895600"/>
            <a:chOff x="240" y="2064"/>
            <a:chExt cx="1872" cy="1824"/>
          </a:xfrm>
        </p:grpSpPr>
        <p:grpSp>
          <p:nvGrpSpPr>
            <p:cNvPr id="20486" name="Group 6">
              <a:extLst>
                <a:ext uri="{FF2B5EF4-FFF2-40B4-BE49-F238E27FC236}">
                  <a16:creationId xmlns:a16="http://schemas.microsoft.com/office/drawing/2014/main" id="{0F8AA241-37D0-4BED-822A-9C273437AA2C}"/>
                </a:ext>
              </a:extLst>
            </p:cNvPr>
            <p:cNvGrpSpPr>
              <a:grpSpLocks/>
            </p:cNvGrpSpPr>
            <p:nvPr/>
          </p:nvGrpSpPr>
          <p:grpSpPr bwMode="auto">
            <a:xfrm>
              <a:off x="240" y="2064"/>
              <a:ext cx="1872" cy="1824"/>
              <a:chOff x="240" y="2064"/>
              <a:chExt cx="1872" cy="1824"/>
            </a:xfrm>
          </p:grpSpPr>
          <p:sp>
            <p:nvSpPr>
              <p:cNvPr id="20494" name="Rectangle 7">
                <a:extLst>
                  <a:ext uri="{FF2B5EF4-FFF2-40B4-BE49-F238E27FC236}">
                    <a16:creationId xmlns:a16="http://schemas.microsoft.com/office/drawing/2014/main" id="{B181BEDA-4269-4DCD-8E3B-8ACAA54A0BBB}"/>
                  </a:ext>
                </a:extLst>
              </p:cNvPr>
              <p:cNvSpPr>
                <a:spLocks noChangeArrowheads="1"/>
              </p:cNvSpPr>
              <p:nvPr/>
            </p:nvSpPr>
            <p:spPr bwMode="auto">
              <a:xfrm>
                <a:off x="240" y="2976"/>
                <a:ext cx="1872" cy="9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0495" name="Line 8">
                <a:extLst>
                  <a:ext uri="{FF2B5EF4-FFF2-40B4-BE49-F238E27FC236}">
                    <a16:creationId xmlns:a16="http://schemas.microsoft.com/office/drawing/2014/main" id="{36966DD2-B833-40F0-9BCB-A76DAA48F435}"/>
                  </a:ext>
                </a:extLst>
              </p:cNvPr>
              <p:cNvSpPr>
                <a:spLocks noChangeShapeType="1"/>
              </p:cNvSpPr>
              <p:nvPr/>
            </p:nvSpPr>
            <p:spPr bwMode="auto">
              <a:xfrm>
                <a:off x="240" y="340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96" name="Line 9">
                <a:extLst>
                  <a:ext uri="{FF2B5EF4-FFF2-40B4-BE49-F238E27FC236}">
                    <a16:creationId xmlns:a16="http://schemas.microsoft.com/office/drawing/2014/main" id="{A4335E35-0194-4831-A239-579D5608AB86}"/>
                  </a:ext>
                </a:extLst>
              </p:cNvPr>
              <p:cNvSpPr>
                <a:spLocks noChangeShapeType="1"/>
              </p:cNvSpPr>
              <p:nvPr/>
            </p:nvSpPr>
            <p:spPr bwMode="auto">
              <a:xfrm>
                <a:off x="1728" y="34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97" name="Rectangle 10">
                <a:extLst>
                  <a:ext uri="{FF2B5EF4-FFF2-40B4-BE49-F238E27FC236}">
                    <a16:creationId xmlns:a16="http://schemas.microsoft.com/office/drawing/2014/main" id="{8A307E3A-05A8-4C53-A245-55AF1C797C16}"/>
                  </a:ext>
                </a:extLst>
              </p:cNvPr>
              <p:cNvSpPr>
                <a:spLocks noChangeArrowheads="1"/>
              </p:cNvSpPr>
              <p:nvPr/>
            </p:nvSpPr>
            <p:spPr bwMode="auto">
              <a:xfrm>
                <a:off x="240" y="2064"/>
                <a:ext cx="1872" cy="91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0498" name="Line 11">
                <a:extLst>
                  <a:ext uri="{FF2B5EF4-FFF2-40B4-BE49-F238E27FC236}">
                    <a16:creationId xmlns:a16="http://schemas.microsoft.com/office/drawing/2014/main" id="{B7052CB6-8582-4E90-BE8C-4F0176947178}"/>
                  </a:ext>
                </a:extLst>
              </p:cNvPr>
              <p:cNvSpPr>
                <a:spLocks noChangeShapeType="1"/>
              </p:cNvSpPr>
              <p:nvPr/>
            </p:nvSpPr>
            <p:spPr bwMode="auto">
              <a:xfrm>
                <a:off x="240" y="2544"/>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99" name="Line 12">
                <a:extLst>
                  <a:ext uri="{FF2B5EF4-FFF2-40B4-BE49-F238E27FC236}">
                    <a16:creationId xmlns:a16="http://schemas.microsoft.com/office/drawing/2014/main" id="{7829F960-1F84-42F5-8379-5A3327B29D0C}"/>
                  </a:ext>
                </a:extLst>
              </p:cNvPr>
              <p:cNvSpPr>
                <a:spLocks noChangeShapeType="1"/>
              </p:cNvSpPr>
              <p:nvPr/>
            </p:nvSpPr>
            <p:spPr bwMode="auto">
              <a:xfrm>
                <a:off x="1632" y="2544"/>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0487" name="Group 13">
              <a:extLst>
                <a:ext uri="{FF2B5EF4-FFF2-40B4-BE49-F238E27FC236}">
                  <a16:creationId xmlns:a16="http://schemas.microsoft.com/office/drawing/2014/main" id="{6EA18CE6-1BAE-4C28-A043-E85F6CB211C4}"/>
                </a:ext>
              </a:extLst>
            </p:cNvPr>
            <p:cNvGrpSpPr>
              <a:grpSpLocks/>
            </p:cNvGrpSpPr>
            <p:nvPr/>
          </p:nvGrpSpPr>
          <p:grpSpPr bwMode="auto">
            <a:xfrm>
              <a:off x="336" y="2160"/>
              <a:ext cx="1632" cy="1680"/>
              <a:chOff x="336" y="2160"/>
              <a:chExt cx="1632" cy="1680"/>
            </a:xfrm>
          </p:grpSpPr>
          <p:sp>
            <p:nvSpPr>
              <p:cNvPr id="20488" name="Text Box 14">
                <a:extLst>
                  <a:ext uri="{FF2B5EF4-FFF2-40B4-BE49-F238E27FC236}">
                    <a16:creationId xmlns:a16="http://schemas.microsoft.com/office/drawing/2014/main" id="{E821AE56-6465-4827-85B6-5FE9B554CEC2}"/>
                  </a:ext>
                </a:extLst>
              </p:cNvPr>
              <p:cNvSpPr txBox="1">
                <a:spLocks noChangeArrowheads="1"/>
              </p:cNvSpPr>
              <p:nvPr/>
            </p:nvSpPr>
            <p:spPr bwMode="auto">
              <a:xfrm>
                <a:off x="528" y="3264"/>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a:solidFill>
                      <a:schemeClr val="accent2"/>
                    </a:solidFill>
                    <a:latin typeface="+mn-lt"/>
                  </a:rPr>
                  <a:t>Onderbouw</a:t>
                </a:r>
              </a:p>
            </p:txBody>
          </p:sp>
          <p:sp>
            <p:nvSpPr>
              <p:cNvPr id="20489" name="Text Box 15">
                <a:extLst>
                  <a:ext uri="{FF2B5EF4-FFF2-40B4-BE49-F238E27FC236}">
                    <a16:creationId xmlns:a16="http://schemas.microsoft.com/office/drawing/2014/main" id="{489652D5-A231-4FF6-BB40-02AB7CBCBD77}"/>
                  </a:ext>
                </a:extLst>
              </p:cNvPr>
              <p:cNvSpPr txBox="1">
                <a:spLocks noChangeArrowheads="1"/>
              </p:cNvSpPr>
              <p:nvPr/>
            </p:nvSpPr>
            <p:spPr bwMode="auto">
              <a:xfrm>
                <a:off x="336" y="307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2</a:t>
                </a:r>
                <a:endParaRPr lang="nl-NL" altLang="nl-NL" sz="2400">
                  <a:latin typeface="+mn-lt"/>
                </a:endParaRPr>
              </a:p>
            </p:txBody>
          </p:sp>
          <p:sp>
            <p:nvSpPr>
              <p:cNvPr id="20490" name="Text Box 16">
                <a:extLst>
                  <a:ext uri="{FF2B5EF4-FFF2-40B4-BE49-F238E27FC236}">
                    <a16:creationId xmlns:a16="http://schemas.microsoft.com/office/drawing/2014/main" id="{CD56D121-BBBD-4AA1-949A-FA1BF84F8DD9}"/>
                  </a:ext>
                </a:extLst>
              </p:cNvPr>
              <p:cNvSpPr txBox="1">
                <a:spLocks noChangeArrowheads="1"/>
              </p:cNvSpPr>
              <p:nvPr/>
            </p:nvSpPr>
            <p:spPr bwMode="auto">
              <a:xfrm>
                <a:off x="336" y="355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1</a:t>
                </a:r>
                <a:endParaRPr lang="nl-NL" altLang="nl-NL" sz="2400">
                  <a:latin typeface="+mn-lt"/>
                </a:endParaRPr>
              </a:p>
            </p:txBody>
          </p:sp>
          <p:sp>
            <p:nvSpPr>
              <p:cNvPr id="20491" name="Text Box 17">
                <a:extLst>
                  <a:ext uri="{FF2B5EF4-FFF2-40B4-BE49-F238E27FC236}">
                    <a16:creationId xmlns:a16="http://schemas.microsoft.com/office/drawing/2014/main" id="{0E4C178A-470A-4996-B74B-BAA4B092D0D5}"/>
                  </a:ext>
                </a:extLst>
              </p:cNvPr>
              <p:cNvSpPr txBox="1">
                <a:spLocks noChangeArrowheads="1"/>
              </p:cNvSpPr>
              <p:nvPr/>
            </p:nvSpPr>
            <p:spPr bwMode="auto">
              <a:xfrm>
                <a:off x="576" y="2400"/>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2400">
                    <a:solidFill>
                      <a:schemeClr val="accent2"/>
                    </a:solidFill>
                    <a:latin typeface="+mn-lt"/>
                  </a:rPr>
                  <a:t>Bovenbouw</a:t>
                </a:r>
              </a:p>
            </p:txBody>
          </p:sp>
          <p:sp>
            <p:nvSpPr>
              <p:cNvPr id="20492" name="Text Box 18">
                <a:extLst>
                  <a:ext uri="{FF2B5EF4-FFF2-40B4-BE49-F238E27FC236}">
                    <a16:creationId xmlns:a16="http://schemas.microsoft.com/office/drawing/2014/main" id="{1E54322C-CFC9-4219-B8CD-29EF28279E14}"/>
                  </a:ext>
                </a:extLst>
              </p:cNvPr>
              <p:cNvSpPr txBox="1">
                <a:spLocks noChangeArrowheads="1"/>
              </p:cNvSpPr>
              <p:nvPr/>
            </p:nvSpPr>
            <p:spPr bwMode="auto">
              <a:xfrm>
                <a:off x="336" y="216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4</a:t>
                </a:r>
                <a:endParaRPr lang="nl-NL" altLang="nl-NL" sz="2400">
                  <a:latin typeface="+mn-lt"/>
                </a:endParaRPr>
              </a:p>
            </p:txBody>
          </p:sp>
          <p:sp>
            <p:nvSpPr>
              <p:cNvPr id="20493" name="Text Box 19">
                <a:extLst>
                  <a:ext uri="{FF2B5EF4-FFF2-40B4-BE49-F238E27FC236}">
                    <a16:creationId xmlns:a16="http://schemas.microsoft.com/office/drawing/2014/main" id="{7716362C-D59C-4B2F-AF15-DF9035EF07BE}"/>
                  </a:ext>
                </a:extLst>
              </p:cNvPr>
              <p:cNvSpPr txBox="1">
                <a:spLocks noChangeArrowheads="1"/>
              </p:cNvSpPr>
              <p:nvPr/>
            </p:nvSpPr>
            <p:spPr bwMode="auto">
              <a:xfrm>
                <a:off x="336" y="259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3</a:t>
                </a:r>
                <a:endParaRPr lang="nl-NL" altLang="nl-NL" sz="2400">
                  <a:latin typeface="+mn-lt"/>
                </a:endParaRPr>
              </a:p>
            </p:txBody>
          </p:sp>
        </p:grpSp>
      </p:grpSp>
      <p:sp>
        <p:nvSpPr>
          <p:cNvPr id="2" name="Tekstvak 1">
            <a:extLst>
              <a:ext uri="{FF2B5EF4-FFF2-40B4-BE49-F238E27FC236}">
                <a16:creationId xmlns:a16="http://schemas.microsoft.com/office/drawing/2014/main" id="{5BA0CF48-D622-9311-BF36-8DB569CED936}"/>
              </a:ext>
            </a:extLst>
          </p:cNvPr>
          <p:cNvSpPr txBox="1"/>
          <p:nvPr/>
        </p:nvSpPr>
        <p:spPr>
          <a:xfrm>
            <a:off x="3995936" y="548680"/>
            <a:ext cx="4338910" cy="769441"/>
          </a:xfrm>
          <a:prstGeom prst="rect">
            <a:avLst/>
          </a:prstGeom>
          <a:solidFill>
            <a:schemeClr val="accent6">
              <a:lumMod val="20000"/>
              <a:lumOff val="80000"/>
            </a:schemeClr>
          </a:solidFill>
        </p:spPr>
        <p:txBody>
          <a:bodyPr wrap="square" rtlCol="0">
            <a:spAutoFit/>
          </a:bodyPr>
          <a:lstStyle/>
          <a:p>
            <a:pPr algn="ctr" eaLnBrk="1" hangingPunct="1">
              <a:spcBef>
                <a:spcPct val="50000"/>
              </a:spcBef>
              <a:buNone/>
            </a:pPr>
            <a:r>
              <a:rPr lang="nl-NL" altLang="nl-NL" sz="4400" b="1" dirty="0">
                <a:latin typeface="+mn-lt"/>
              </a:rPr>
              <a:t>Praktijkonderwijs</a:t>
            </a:r>
            <a:r>
              <a:rPr lang="nl-NL" altLang="nl-NL" sz="1800" b="1" dirty="0">
                <a:latin typeface="+mn-l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FFF245CA-5A86-49DD-95F7-8C187242F147}"/>
              </a:ext>
            </a:extLst>
          </p:cNvPr>
          <p:cNvSpPr txBox="1">
            <a:spLocks noChangeArrowheads="1"/>
          </p:cNvSpPr>
          <p:nvPr/>
        </p:nvSpPr>
        <p:spPr bwMode="auto">
          <a:xfrm>
            <a:off x="1404937" y="835967"/>
            <a:ext cx="8362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b="1" dirty="0" err="1">
                <a:latin typeface="+mn-lt"/>
              </a:rPr>
              <a:t>Uitstroomrichtingen</a:t>
            </a:r>
            <a:r>
              <a:rPr lang="en-US" altLang="nl-NL" sz="2400" b="1" dirty="0">
                <a:latin typeface="+mn-lt"/>
              </a:rPr>
              <a:t> van het </a:t>
            </a:r>
            <a:r>
              <a:rPr lang="en-US" altLang="nl-NL" sz="2400" b="1" dirty="0" err="1">
                <a:latin typeface="+mn-lt"/>
              </a:rPr>
              <a:t>praktijkonderwijs</a:t>
            </a:r>
            <a:endParaRPr lang="nl-NL" altLang="nl-NL" sz="2400" b="1" dirty="0">
              <a:latin typeface="+mn-lt"/>
            </a:endParaRPr>
          </a:p>
        </p:txBody>
      </p:sp>
      <p:grpSp>
        <p:nvGrpSpPr>
          <p:cNvPr id="22531" name="Group 3">
            <a:extLst>
              <a:ext uri="{FF2B5EF4-FFF2-40B4-BE49-F238E27FC236}">
                <a16:creationId xmlns:a16="http://schemas.microsoft.com/office/drawing/2014/main" id="{1D5D29CD-98D1-429D-975D-EEC7BE59BB02}"/>
              </a:ext>
            </a:extLst>
          </p:cNvPr>
          <p:cNvGrpSpPr>
            <a:grpSpLocks/>
          </p:cNvGrpSpPr>
          <p:nvPr/>
        </p:nvGrpSpPr>
        <p:grpSpPr bwMode="auto">
          <a:xfrm>
            <a:off x="533400" y="1905000"/>
            <a:ext cx="8153400" cy="3886200"/>
            <a:chOff x="336" y="1200"/>
            <a:chExt cx="5136" cy="2448"/>
          </a:xfrm>
        </p:grpSpPr>
        <p:sp>
          <p:nvSpPr>
            <p:cNvPr id="22536" name="Rectangle 4">
              <a:extLst>
                <a:ext uri="{FF2B5EF4-FFF2-40B4-BE49-F238E27FC236}">
                  <a16:creationId xmlns:a16="http://schemas.microsoft.com/office/drawing/2014/main" id="{E68F76CE-B7B5-4EB1-9FB3-E08E5FD957E6}"/>
                </a:ext>
              </a:extLst>
            </p:cNvPr>
            <p:cNvSpPr>
              <a:spLocks noChangeArrowheads="1"/>
            </p:cNvSpPr>
            <p:nvPr/>
          </p:nvSpPr>
          <p:spPr bwMode="auto">
            <a:xfrm>
              <a:off x="384" y="3168"/>
              <a:ext cx="5040"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2537" name="Line 5">
              <a:extLst>
                <a:ext uri="{FF2B5EF4-FFF2-40B4-BE49-F238E27FC236}">
                  <a16:creationId xmlns:a16="http://schemas.microsoft.com/office/drawing/2014/main" id="{480B8B42-7577-4B2B-920D-0CDE613A4587}"/>
                </a:ext>
              </a:extLst>
            </p:cNvPr>
            <p:cNvSpPr>
              <a:spLocks noChangeShapeType="1"/>
            </p:cNvSpPr>
            <p:nvPr/>
          </p:nvSpPr>
          <p:spPr bwMode="auto">
            <a:xfrm>
              <a:off x="2784" y="288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38" name="Line 6">
              <a:extLst>
                <a:ext uri="{FF2B5EF4-FFF2-40B4-BE49-F238E27FC236}">
                  <a16:creationId xmlns:a16="http://schemas.microsoft.com/office/drawing/2014/main" id="{F66011E4-347F-4F55-B29A-750951D6662C}"/>
                </a:ext>
              </a:extLst>
            </p:cNvPr>
            <p:cNvSpPr>
              <a:spLocks noChangeShapeType="1"/>
            </p:cNvSpPr>
            <p:nvPr/>
          </p:nvSpPr>
          <p:spPr bwMode="auto">
            <a:xfrm>
              <a:off x="816" y="2880"/>
              <a:ext cx="41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39" name="Line 7">
              <a:extLst>
                <a:ext uri="{FF2B5EF4-FFF2-40B4-BE49-F238E27FC236}">
                  <a16:creationId xmlns:a16="http://schemas.microsoft.com/office/drawing/2014/main" id="{32C915E3-6E36-4368-AE99-76711E1E4D62}"/>
                </a:ext>
              </a:extLst>
            </p:cNvPr>
            <p:cNvSpPr>
              <a:spLocks noChangeShapeType="1"/>
            </p:cNvSpPr>
            <p:nvPr/>
          </p:nvSpPr>
          <p:spPr bwMode="auto">
            <a:xfrm>
              <a:off x="816" y="25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40" name="Line 8">
              <a:extLst>
                <a:ext uri="{FF2B5EF4-FFF2-40B4-BE49-F238E27FC236}">
                  <a16:creationId xmlns:a16="http://schemas.microsoft.com/office/drawing/2014/main" id="{876A5DED-2C32-4006-89BD-2150A96B5740}"/>
                </a:ext>
              </a:extLst>
            </p:cNvPr>
            <p:cNvSpPr>
              <a:spLocks noChangeShapeType="1"/>
            </p:cNvSpPr>
            <p:nvPr/>
          </p:nvSpPr>
          <p:spPr bwMode="auto">
            <a:xfrm>
              <a:off x="2064" y="25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41" name="Line 9">
              <a:extLst>
                <a:ext uri="{FF2B5EF4-FFF2-40B4-BE49-F238E27FC236}">
                  <a16:creationId xmlns:a16="http://schemas.microsoft.com/office/drawing/2014/main" id="{BBCD6EE6-291D-4D9A-BBAD-D37C2A0C6FD1}"/>
                </a:ext>
              </a:extLst>
            </p:cNvPr>
            <p:cNvSpPr>
              <a:spLocks noChangeShapeType="1"/>
            </p:cNvSpPr>
            <p:nvPr/>
          </p:nvSpPr>
          <p:spPr bwMode="auto">
            <a:xfrm>
              <a:off x="3696" y="25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42" name="Line 10">
              <a:extLst>
                <a:ext uri="{FF2B5EF4-FFF2-40B4-BE49-F238E27FC236}">
                  <a16:creationId xmlns:a16="http://schemas.microsoft.com/office/drawing/2014/main" id="{A17E4B81-B6C2-4B8B-872E-7099A0D7CD9C}"/>
                </a:ext>
              </a:extLst>
            </p:cNvPr>
            <p:cNvSpPr>
              <a:spLocks noChangeShapeType="1"/>
            </p:cNvSpPr>
            <p:nvPr/>
          </p:nvSpPr>
          <p:spPr bwMode="auto">
            <a:xfrm>
              <a:off x="4992" y="259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43" name="Rectangle 11">
              <a:extLst>
                <a:ext uri="{FF2B5EF4-FFF2-40B4-BE49-F238E27FC236}">
                  <a16:creationId xmlns:a16="http://schemas.microsoft.com/office/drawing/2014/main" id="{96528EDE-88FF-4CD2-B850-ABF738C1248E}"/>
                </a:ext>
              </a:extLst>
            </p:cNvPr>
            <p:cNvSpPr>
              <a:spLocks noChangeArrowheads="1"/>
            </p:cNvSpPr>
            <p:nvPr/>
          </p:nvSpPr>
          <p:spPr bwMode="auto">
            <a:xfrm>
              <a:off x="384" y="1200"/>
              <a:ext cx="864" cy="139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2544" name="Rectangle 12">
              <a:extLst>
                <a:ext uri="{FF2B5EF4-FFF2-40B4-BE49-F238E27FC236}">
                  <a16:creationId xmlns:a16="http://schemas.microsoft.com/office/drawing/2014/main" id="{0BB1CE29-3CBA-4D86-9886-F9EA27D187DF}"/>
                </a:ext>
              </a:extLst>
            </p:cNvPr>
            <p:cNvSpPr>
              <a:spLocks noChangeArrowheads="1"/>
            </p:cNvSpPr>
            <p:nvPr/>
          </p:nvSpPr>
          <p:spPr bwMode="auto">
            <a:xfrm>
              <a:off x="1680" y="1200"/>
              <a:ext cx="864" cy="139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2545" name="Rectangle 13">
              <a:extLst>
                <a:ext uri="{FF2B5EF4-FFF2-40B4-BE49-F238E27FC236}">
                  <a16:creationId xmlns:a16="http://schemas.microsoft.com/office/drawing/2014/main" id="{D3F1E1E1-1024-4E2C-B445-2B243BC72BAD}"/>
                </a:ext>
              </a:extLst>
            </p:cNvPr>
            <p:cNvSpPr>
              <a:spLocks noChangeArrowheads="1"/>
            </p:cNvSpPr>
            <p:nvPr/>
          </p:nvSpPr>
          <p:spPr bwMode="auto">
            <a:xfrm>
              <a:off x="3216" y="1200"/>
              <a:ext cx="864" cy="139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2546" name="Rectangle 14">
              <a:extLst>
                <a:ext uri="{FF2B5EF4-FFF2-40B4-BE49-F238E27FC236}">
                  <a16:creationId xmlns:a16="http://schemas.microsoft.com/office/drawing/2014/main" id="{6FB6FD6A-FAA2-4940-A912-489B7C1E6EAD}"/>
                </a:ext>
              </a:extLst>
            </p:cNvPr>
            <p:cNvSpPr>
              <a:spLocks noChangeArrowheads="1"/>
            </p:cNvSpPr>
            <p:nvPr/>
          </p:nvSpPr>
          <p:spPr bwMode="auto">
            <a:xfrm>
              <a:off x="4560" y="1200"/>
              <a:ext cx="864" cy="139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2547" name="Text Box 15">
              <a:extLst>
                <a:ext uri="{FF2B5EF4-FFF2-40B4-BE49-F238E27FC236}">
                  <a16:creationId xmlns:a16="http://schemas.microsoft.com/office/drawing/2014/main" id="{4EAF83BF-233E-40A5-AF4E-56B851B3D69F}"/>
                </a:ext>
              </a:extLst>
            </p:cNvPr>
            <p:cNvSpPr txBox="1">
              <a:spLocks noChangeArrowheads="1"/>
            </p:cNvSpPr>
            <p:nvPr/>
          </p:nvSpPr>
          <p:spPr bwMode="auto">
            <a:xfrm>
              <a:off x="336" y="3264"/>
              <a:ext cx="51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1800" dirty="0">
                  <a:solidFill>
                    <a:schemeClr val="accent2"/>
                  </a:solidFill>
                  <a:latin typeface="+mn-lt"/>
                </a:rPr>
                <a:t>De leerlingen kiezen na de onderbouw uit de volgende 4 richtingen</a:t>
              </a:r>
            </a:p>
          </p:txBody>
        </p:sp>
      </p:grpSp>
      <p:sp>
        <p:nvSpPr>
          <p:cNvPr id="22532" name="Text Box 16">
            <a:extLst>
              <a:ext uri="{FF2B5EF4-FFF2-40B4-BE49-F238E27FC236}">
                <a16:creationId xmlns:a16="http://schemas.microsoft.com/office/drawing/2014/main" id="{924F7AF3-BF78-4F94-B1E3-4E166F0742FB}"/>
              </a:ext>
            </a:extLst>
          </p:cNvPr>
          <p:cNvSpPr txBox="1">
            <a:spLocks noChangeArrowheads="1"/>
          </p:cNvSpPr>
          <p:nvPr/>
        </p:nvSpPr>
        <p:spPr bwMode="auto">
          <a:xfrm>
            <a:off x="7315200" y="2590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1800" b="1">
                <a:solidFill>
                  <a:schemeClr val="accent2"/>
                </a:solidFill>
                <a:latin typeface="+mn-lt"/>
              </a:rPr>
              <a:t>Economie</a:t>
            </a:r>
          </a:p>
        </p:txBody>
      </p:sp>
      <p:sp>
        <p:nvSpPr>
          <p:cNvPr id="22533" name="Text Box 17">
            <a:extLst>
              <a:ext uri="{FF2B5EF4-FFF2-40B4-BE49-F238E27FC236}">
                <a16:creationId xmlns:a16="http://schemas.microsoft.com/office/drawing/2014/main" id="{C627CC64-AE40-4ADB-9C5C-65A3F8A630B0}"/>
              </a:ext>
            </a:extLst>
          </p:cNvPr>
          <p:cNvSpPr txBox="1">
            <a:spLocks noChangeArrowheads="1"/>
          </p:cNvSpPr>
          <p:nvPr/>
        </p:nvSpPr>
        <p:spPr bwMode="auto">
          <a:xfrm>
            <a:off x="5181600" y="2590800"/>
            <a:ext cx="1219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1800" b="1">
                <a:solidFill>
                  <a:schemeClr val="accent2"/>
                </a:solidFill>
                <a:latin typeface="+mn-lt"/>
              </a:rPr>
              <a:t>Zorg en</a:t>
            </a:r>
          </a:p>
          <a:p>
            <a:pPr eaLnBrk="1" hangingPunct="1">
              <a:spcBef>
                <a:spcPct val="50000"/>
              </a:spcBef>
              <a:buFontTx/>
              <a:buNone/>
            </a:pPr>
            <a:r>
              <a:rPr lang="nl-NL" altLang="nl-NL" sz="1800" b="1">
                <a:solidFill>
                  <a:schemeClr val="accent2"/>
                </a:solidFill>
                <a:latin typeface="+mn-lt"/>
              </a:rPr>
              <a:t>welzijn</a:t>
            </a:r>
          </a:p>
        </p:txBody>
      </p:sp>
      <p:sp>
        <p:nvSpPr>
          <p:cNvPr id="22534" name="Text Box 18">
            <a:extLst>
              <a:ext uri="{FF2B5EF4-FFF2-40B4-BE49-F238E27FC236}">
                <a16:creationId xmlns:a16="http://schemas.microsoft.com/office/drawing/2014/main" id="{F3B2365E-F628-47E5-A1F0-F0DF3FA3B06A}"/>
              </a:ext>
            </a:extLst>
          </p:cNvPr>
          <p:cNvSpPr txBox="1">
            <a:spLocks noChangeArrowheads="1"/>
          </p:cNvSpPr>
          <p:nvPr/>
        </p:nvSpPr>
        <p:spPr bwMode="auto">
          <a:xfrm>
            <a:off x="2743200" y="2590800"/>
            <a:ext cx="1219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nl-NL" altLang="nl-NL" sz="1800" b="1">
                <a:solidFill>
                  <a:schemeClr val="accent2"/>
                </a:solidFill>
                <a:latin typeface="+mn-lt"/>
              </a:rPr>
              <a:t>Techniek</a:t>
            </a:r>
          </a:p>
        </p:txBody>
      </p:sp>
      <p:sp>
        <p:nvSpPr>
          <p:cNvPr id="22535" name="Text Box 19">
            <a:extLst>
              <a:ext uri="{FF2B5EF4-FFF2-40B4-BE49-F238E27FC236}">
                <a16:creationId xmlns:a16="http://schemas.microsoft.com/office/drawing/2014/main" id="{2AA5A78B-2A97-4CA1-AF0E-C5F41C26E5BC}"/>
              </a:ext>
            </a:extLst>
          </p:cNvPr>
          <p:cNvSpPr txBox="1">
            <a:spLocks noChangeArrowheads="1"/>
          </p:cNvSpPr>
          <p:nvPr/>
        </p:nvSpPr>
        <p:spPr bwMode="auto">
          <a:xfrm>
            <a:off x="685800" y="2590800"/>
            <a:ext cx="1438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1800" b="1">
                <a:solidFill>
                  <a:schemeClr val="accent2"/>
                </a:solidFill>
                <a:latin typeface="+mn-lt"/>
              </a:rPr>
              <a:t>Landbouw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0EBA1325-DB3F-400F-9C1A-862E960F6D9F}"/>
              </a:ext>
            </a:extLst>
          </p:cNvPr>
          <p:cNvSpPr txBox="1">
            <a:spLocks noChangeArrowheads="1"/>
          </p:cNvSpPr>
          <p:nvPr/>
        </p:nvSpPr>
        <p:spPr bwMode="auto">
          <a:xfrm>
            <a:off x="3657600" y="2671479"/>
            <a:ext cx="5271120"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b="1" u="sng" dirty="0">
                <a:latin typeface="+mn-lt"/>
              </a:rPr>
              <a:t>B</a:t>
            </a:r>
            <a:r>
              <a:rPr lang="nl-NL" altLang="nl-NL" dirty="0">
                <a:latin typeface="+mn-lt"/>
              </a:rPr>
              <a:t>asis-</a:t>
            </a:r>
            <a:r>
              <a:rPr lang="nl-NL" altLang="nl-NL" b="1" u="sng" dirty="0">
                <a:latin typeface="+mn-lt"/>
              </a:rPr>
              <a:t>B</a:t>
            </a:r>
            <a:r>
              <a:rPr lang="nl-NL" altLang="nl-NL" dirty="0">
                <a:latin typeface="+mn-lt"/>
              </a:rPr>
              <a:t>eroepsgerichte-</a:t>
            </a:r>
            <a:r>
              <a:rPr lang="nl-NL" altLang="nl-NL" b="1" u="sng" dirty="0">
                <a:latin typeface="+mn-lt"/>
              </a:rPr>
              <a:t>L</a:t>
            </a:r>
            <a:r>
              <a:rPr lang="nl-NL" altLang="nl-NL" dirty="0">
                <a:latin typeface="+mn-lt"/>
              </a:rPr>
              <a:t>eerweg (BBL)</a:t>
            </a:r>
          </a:p>
          <a:p>
            <a:pPr marL="285750" indent="-285750">
              <a:spcBef>
                <a:spcPct val="50000"/>
              </a:spcBef>
            </a:pPr>
            <a:r>
              <a:rPr lang="nl-NL" altLang="nl-NL" sz="2000" i="1" dirty="0">
                <a:latin typeface="+mn-lt"/>
              </a:rPr>
              <a:t>Pomona</a:t>
            </a:r>
          </a:p>
          <a:p>
            <a:pPr marL="285750" indent="-285750">
              <a:spcBef>
                <a:spcPct val="50000"/>
              </a:spcBef>
            </a:pPr>
            <a:r>
              <a:rPr lang="nl-NL" altLang="nl-NL" sz="2000" i="1" dirty="0" err="1">
                <a:latin typeface="+mn-lt"/>
              </a:rPr>
              <a:t>Curio</a:t>
            </a:r>
            <a:r>
              <a:rPr lang="nl-NL" altLang="nl-NL" sz="2000" i="1" dirty="0">
                <a:latin typeface="+mn-lt"/>
              </a:rPr>
              <a:t> Steenspil</a:t>
            </a:r>
          </a:p>
          <a:p>
            <a:pPr marL="285750" indent="-285750">
              <a:spcBef>
                <a:spcPct val="50000"/>
              </a:spcBef>
            </a:pPr>
            <a:r>
              <a:rPr lang="nl-NL" altLang="nl-NL" sz="2000" i="1" dirty="0" err="1">
                <a:latin typeface="+mn-lt"/>
              </a:rPr>
              <a:t>ZuidWestHoek</a:t>
            </a:r>
            <a:r>
              <a:rPr lang="nl-NL" altLang="nl-NL" sz="2000" i="1" dirty="0">
                <a:latin typeface="+mn-lt"/>
              </a:rPr>
              <a:t> College</a:t>
            </a:r>
          </a:p>
          <a:p>
            <a:pPr marL="285750" indent="-285750">
              <a:spcBef>
                <a:spcPct val="50000"/>
              </a:spcBef>
            </a:pPr>
            <a:r>
              <a:rPr lang="nl-NL" altLang="nl-NL" sz="2000" i="1" dirty="0">
                <a:latin typeface="+mn-lt"/>
              </a:rPr>
              <a:t>‘t Ravelijn</a:t>
            </a:r>
          </a:p>
          <a:p>
            <a:pPr eaLnBrk="1" hangingPunct="1">
              <a:spcBef>
                <a:spcPct val="50000"/>
              </a:spcBef>
              <a:buFontTx/>
              <a:buNone/>
            </a:pPr>
            <a:endParaRPr lang="nl-NL" altLang="nl-NL" sz="1800" dirty="0">
              <a:latin typeface="+mn-lt"/>
            </a:endParaRPr>
          </a:p>
          <a:p>
            <a:pPr eaLnBrk="1" hangingPunct="1">
              <a:spcBef>
                <a:spcPct val="50000"/>
              </a:spcBef>
              <a:buFontTx/>
              <a:buNone/>
            </a:pPr>
            <a:r>
              <a:rPr lang="nl-NL" altLang="nl-NL" sz="1400" dirty="0">
                <a:latin typeface="+mn-lt"/>
              </a:rPr>
              <a:t>Opleiding voor toelating naar niveau 2 van het MBO</a:t>
            </a:r>
          </a:p>
          <a:p>
            <a:pPr eaLnBrk="1" hangingPunct="1">
              <a:spcBef>
                <a:spcPct val="50000"/>
              </a:spcBef>
              <a:buFont typeface="Wingdings" panose="05000000000000000000" pitchFamily="2" charset="2"/>
              <a:buNone/>
            </a:pPr>
            <a:endParaRPr lang="nl-NL" altLang="nl-NL" sz="1800" dirty="0">
              <a:solidFill>
                <a:srgbClr val="FF0000"/>
              </a:solidFill>
              <a:latin typeface="+mn-lt"/>
            </a:endParaRPr>
          </a:p>
        </p:txBody>
      </p:sp>
      <p:sp>
        <p:nvSpPr>
          <p:cNvPr id="26627" name="Text Box 3">
            <a:extLst>
              <a:ext uri="{FF2B5EF4-FFF2-40B4-BE49-F238E27FC236}">
                <a16:creationId xmlns:a16="http://schemas.microsoft.com/office/drawing/2014/main" id="{0450E617-A730-417F-ABD9-7EEF416B98A4}"/>
              </a:ext>
            </a:extLst>
          </p:cNvPr>
          <p:cNvSpPr txBox="1">
            <a:spLocks noChangeArrowheads="1"/>
          </p:cNvSpPr>
          <p:nvPr/>
        </p:nvSpPr>
        <p:spPr bwMode="auto">
          <a:xfrm>
            <a:off x="914400" y="533400"/>
            <a:ext cx="2209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b="1" dirty="0">
                <a:solidFill>
                  <a:schemeClr val="accent5">
                    <a:lumMod val="75000"/>
                  </a:schemeClr>
                </a:solidFill>
                <a:latin typeface="+mn-lt"/>
              </a:rPr>
              <a:t>MBO</a:t>
            </a:r>
          </a:p>
          <a:p>
            <a:pPr eaLnBrk="1" hangingPunct="1">
              <a:spcBef>
                <a:spcPct val="50000"/>
              </a:spcBef>
              <a:buFontTx/>
              <a:buNone/>
            </a:pPr>
            <a:r>
              <a:rPr lang="en-US" altLang="nl-NL" sz="2400" b="1" dirty="0" err="1">
                <a:solidFill>
                  <a:schemeClr val="accent5">
                    <a:lumMod val="75000"/>
                  </a:schemeClr>
                </a:solidFill>
                <a:latin typeface="+mn-lt"/>
              </a:rPr>
              <a:t>Niveau</a:t>
            </a:r>
            <a:r>
              <a:rPr lang="en-US" altLang="nl-NL" sz="2400" b="1" dirty="0">
                <a:solidFill>
                  <a:schemeClr val="accent5">
                    <a:lumMod val="75000"/>
                  </a:schemeClr>
                </a:solidFill>
                <a:latin typeface="+mn-lt"/>
              </a:rPr>
              <a:t> 2</a:t>
            </a:r>
            <a:endParaRPr lang="nl-NL" altLang="nl-NL" sz="2400" dirty="0">
              <a:solidFill>
                <a:schemeClr val="accent5">
                  <a:lumMod val="75000"/>
                </a:schemeClr>
              </a:solidFill>
              <a:latin typeface="+mn-lt"/>
            </a:endParaRPr>
          </a:p>
        </p:txBody>
      </p:sp>
      <p:sp>
        <p:nvSpPr>
          <p:cNvPr id="26628" name="Rectangle 4">
            <a:extLst>
              <a:ext uri="{FF2B5EF4-FFF2-40B4-BE49-F238E27FC236}">
                <a16:creationId xmlns:a16="http://schemas.microsoft.com/office/drawing/2014/main" id="{6C9E6A35-0FF3-49BE-9081-3476CBD23EFD}"/>
              </a:ext>
            </a:extLst>
          </p:cNvPr>
          <p:cNvSpPr>
            <a:spLocks noChangeArrowheads="1"/>
          </p:cNvSpPr>
          <p:nvPr/>
        </p:nvSpPr>
        <p:spPr bwMode="auto">
          <a:xfrm>
            <a:off x="381000" y="228600"/>
            <a:ext cx="2940050" cy="2084388"/>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grpSp>
        <p:nvGrpSpPr>
          <p:cNvPr id="26629" name="Group 5">
            <a:extLst>
              <a:ext uri="{FF2B5EF4-FFF2-40B4-BE49-F238E27FC236}">
                <a16:creationId xmlns:a16="http://schemas.microsoft.com/office/drawing/2014/main" id="{876C86A3-1DA8-45CF-8768-0243392C9200}"/>
              </a:ext>
            </a:extLst>
          </p:cNvPr>
          <p:cNvGrpSpPr>
            <a:grpSpLocks/>
          </p:cNvGrpSpPr>
          <p:nvPr/>
        </p:nvGrpSpPr>
        <p:grpSpPr bwMode="auto">
          <a:xfrm>
            <a:off x="381000" y="3276600"/>
            <a:ext cx="2971800" cy="2895600"/>
            <a:chOff x="240" y="2064"/>
            <a:chExt cx="1872" cy="1824"/>
          </a:xfrm>
        </p:grpSpPr>
        <p:grpSp>
          <p:nvGrpSpPr>
            <p:cNvPr id="26630" name="Group 6">
              <a:extLst>
                <a:ext uri="{FF2B5EF4-FFF2-40B4-BE49-F238E27FC236}">
                  <a16:creationId xmlns:a16="http://schemas.microsoft.com/office/drawing/2014/main" id="{411F17FE-0921-499E-831B-BA96606F2AC6}"/>
                </a:ext>
              </a:extLst>
            </p:cNvPr>
            <p:cNvGrpSpPr>
              <a:grpSpLocks/>
            </p:cNvGrpSpPr>
            <p:nvPr/>
          </p:nvGrpSpPr>
          <p:grpSpPr bwMode="auto">
            <a:xfrm>
              <a:off x="240" y="2064"/>
              <a:ext cx="1872" cy="1824"/>
              <a:chOff x="240" y="2064"/>
              <a:chExt cx="1872" cy="1824"/>
            </a:xfrm>
          </p:grpSpPr>
          <p:sp>
            <p:nvSpPr>
              <p:cNvPr id="26638" name="Rectangle 7">
                <a:extLst>
                  <a:ext uri="{FF2B5EF4-FFF2-40B4-BE49-F238E27FC236}">
                    <a16:creationId xmlns:a16="http://schemas.microsoft.com/office/drawing/2014/main" id="{90CDE794-3585-43A7-8FFC-335ECE2D4E90}"/>
                  </a:ext>
                </a:extLst>
              </p:cNvPr>
              <p:cNvSpPr>
                <a:spLocks noChangeArrowheads="1"/>
              </p:cNvSpPr>
              <p:nvPr/>
            </p:nvSpPr>
            <p:spPr bwMode="auto">
              <a:xfrm>
                <a:off x="240" y="2976"/>
                <a:ext cx="1872" cy="9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6639" name="Line 8">
                <a:extLst>
                  <a:ext uri="{FF2B5EF4-FFF2-40B4-BE49-F238E27FC236}">
                    <a16:creationId xmlns:a16="http://schemas.microsoft.com/office/drawing/2014/main" id="{7F9F6E96-91B7-4AC9-9361-58F18B0154E0}"/>
                  </a:ext>
                </a:extLst>
              </p:cNvPr>
              <p:cNvSpPr>
                <a:spLocks noChangeShapeType="1"/>
              </p:cNvSpPr>
              <p:nvPr/>
            </p:nvSpPr>
            <p:spPr bwMode="auto">
              <a:xfrm>
                <a:off x="240" y="340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6640" name="Line 9">
                <a:extLst>
                  <a:ext uri="{FF2B5EF4-FFF2-40B4-BE49-F238E27FC236}">
                    <a16:creationId xmlns:a16="http://schemas.microsoft.com/office/drawing/2014/main" id="{2667B44D-35E7-45AE-BD74-740499B9768B}"/>
                  </a:ext>
                </a:extLst>
              </p:cNvPr>
              <p:cNvSpPr>
                <a:spLocks noChangeShapeType="1"/>
              </p:cNvSpPr>
              <p:nvPr/>
            </p:nvSpPr>
            <p:spPr bwMode="auto">
              <a:xfrm>
                <a:off x="1728" y="34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6641" name="Rectangle 10">
                <a:extLst>
                  <a:ext uri="{FF2B5EF4-FFF2-40B4-BE49-F238E27FC236}">
                    <a16:creationId xmlns:a16="http://schemas.microsoft.com/office/drawing/2014/main" id="{DEF1E009-1F35-43F6-96EB-3D8C2F4D2B76}"/>
                  </a:ext>
                </a:extLst>
              </p:cNvPr>
              <p:cNvSpPr>
                <a:spLocks noChangeArrowheads="1"/>
              </p:cNvSpPr>
              <p:nvPr/>
            </p:nvSpPr>
            <p:spPr bwMode="auto">
              <a:xfrm>
                <a:off x="240" y="2064"/>
                <a:ext cx="1872" cy="91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6642" name="Line 11">
                <a:extLst>
                  <a:ext uri="{FF2B5EF4-FFF2-40B4-BE49-F238E27FC236}">
                    <a16:creationId xmlns:a16="http://schemas.microsoft.com/office/drawing/2014/main" id="{3FD96F42-1423-4C21-B6A1-DF6DE4E0B788}"/>
                  </a:ext>
                </a:extLst>
              </p:cNvPr>
              <p:cNvSpPr>
                <a:spLocks noChangeShapeType="1"/>
              </p:cNvSpPr>
              <p:nvPr/>
            </p:nvSpPr>
            <p:spPr bwMode="auto">
              <a:xfrm>
                <a:off x="240" y="2544"/>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6643" name="Line 12">
                <a:extLst>
                  <a:ext uri="{FF2B5EF4-FFF2-40B4-BE49-F238E27FC236}">
                    <a16:creationId xmlns:a16="http://schemas.microsoft.com/office/drawing/2014/main" id="{B7937A54-2C87-4444-ADDC-67025F9D248B}"/>
                  </a:ext>
                </a:extLst>
              </p:cNvPr>
              <p:cNvSpPr>
                <a:spLocks noChangeShapeType="1"/>
              </p:cNvSpPr>
              <p:nvPr/>
            </p:nvSpPr>
            <p:spPr bwMode="auto">
              <a:xfrm>
                <a:off x="1632" y="2544"/>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6631" name="Group 13">
              <a:extLst>
                <a:ext uri="{FF2B5EF4-FFF2-40B4-BE49-F238E27FC236}">
                  <a16:creationId xmlns:a16="http://schemas.microsoft.com/office/drawing/2014/main" id="{8AD2170C-7A8A-4B7A-90AC-86942937EAB0}"/>
                </a:ext>
              </a:extLst>
            </p:cNvPr>
            <p:cNvGrpSpPr>
              <a:grpSpLocks/>
            </p:cNvGrpSpPr>
            <p:nvPr/>
          </p:nvGrpSpPr>
          <p:grpSpPr bwMode="auto">
            <a:xfrm>
              <a:off x="336" y="2160"/>
              <a:ext cx="1632" cy="1680"/>
              <a:chOff x="336" y="2160"/>
              <a:chExt cx="1632" cy="1680"/>
            </a:xfrm>
          </p:grpSpPr>
          <p:sp>
            <p:nvSpPr>
              <p:cNvPr id="26632" name="Text Box 14">
                <a:extLst>
                  <a:ext uri="{FF2B5EF4-FFF2-40B4-BE49-F238E27FC236}">
                    <a16:creationId xmlns:a16="http://schemas.microsoft.com/office/drawing/2014/main" id="{895DC412-AA24-46A6-B446-06F68C065EE6}"/>
                  </a:ext>
                </a:extLst>
              </p:cNvPr>
              <p:cNvSpPr txBox="1">
                <a:spLocks noChangeArrowheads="1"/>
              </p:cNvSpPr>
              <p:nvPr/>
            </p:nvSpPr>
            <p:spPr bwMode="auto">
              <a:xfrm>
                <a:off x="528" y="3264"/>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solidFill>
                      <a:schemeClr val="accent2"/>
                    </a:solidFill>
                    <a:latin typeface="+mn-lt"/>
                  </a:rPr>
                  <a:t>Onderbouw</a:t>
                </a:r>
                <a:endParaRPr lang="nl-NL" altLang="nl-NL" sz="2400">
                  <a:solidFill>
                    <a:schemeClr val="accent2"/>
                  </a:solidFill>
                  <a:latin typeface="+mn-lt"/>
                </a:endParaRPr>
              </a:p>
            </p:txBody>
          </p:sp>
          <p:sp>
            <p:nvSpPr>
              <p:cNvPr id="26633" name="Text Box 15">
                <a:extLst>
                  <a:ext uri="{FF2B5EF4-FFF2-40B4-BE49-F238E27FC236}">
                    <a16:creationId xmlns:a16="http://schemas.microsoft.com/office/drawing/2014/main" id="{08121294-007A-41BC-A8F4-F24ED0FE8D7C}"/>
                  </a:ext>
                </a:extLst>
              </p:cNvPr>
              <p:cNvSpPr txBox="1">
                <a:spLocks noChangeArrowheads="1"/>
              </p:cNvSpPr>
              <p:nvPr/>
            </p:nvSpPr>
            <p:spPr bwMode="auto">
              <a:xfrm>
                <a:off x="336" y="307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2</a:t>
                </a:r>
                <a:endParaRPr lang="nl-NL" altLang="nl-NL" sz="2400">
                  <a:latin typeface="+mn-lt"/>
                </a:endParaRPr>
              </a:p>
            </p:txBody>
          </p:sp>
          <p:sp>
            <p:nvSpPr>
              <p:cNvPr id="26634" name="Text Box 16">
                <a:extLst>
                  <a:ext uri="{FF2B5EF4-FFF2-40B4-BE49-F238E27FC236}">
                    <a16:creationId xmlns:a16="http://schemas.microsoft.com/office/drawing/2014/main" id="{9972007C-02DB-4B53-BC61-D0237A25C288}"/>
                  </a:ext>
                </a:extLst>
              </p:cNvPr>
              <p:cNvSpPr txBox="1">
                <a:spLocks noChangeArrowheads="1"/>
              </p:cNvSpPr>
              <p:nvPr/>
            </p:nvSpPr>
            <p:spPr bwMode="auto">
              <a:xfrm>
                <a:off x="336" y="355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1</a:t>
                </a:r>
                <a:endParaRPr lang="nl-NL" altLang="nl-NL" sz="2400">
                  <a:latin typeface="+mn-lt"/>
                </a:endParaRPr>
              </a:p>
            </p:txBody>
          </p:sp>
          <p:sp>
            <p:nvSpPr>
              <p:cNvPr id="26635" name="Text Box 17">
                <a:extLst>
                  <a:ext uri="{FF2B5EF4-FFF2-40B4-BE49-F238E27FC236}">
                    <a16:creationId xmlns:a16="http://schemas.microsoft.com/office/drawing/2014/main" id="{35E6D7E0-E9C4-423A-8F46-BE14D9BF9A8B}"/>
                  </a:ext>
                </a:extLst>
              </p:cNvPr>
              <p:cNvSpPr txBox="1">
                <a:spLocks noChangeArrowheads="1"/>
              </p:cNvSpPr>
              <p:nvPr/>
            </p:nvSpPr>
            <p:spPr bwMode="auto">
              <a:xfrm>
                <a:off x="576" y="2400"/>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solidFill>
                      <a:schemeClr val="accent2"/>
                    </a:solidFill>
                    <a:latin typeface="+mn-lt"/>
                  </a:rPr>
                  <a:t>Bovenbouw</a:t>
                </a:r>
                <a:endParaRPr lang="nl-NL" altLang="nl-NL" sz="2400">
                  <a:solidFill>
                    <a:schemeClr val="accent2"/>
                  </a:solidFill>
                  <a:latin typeface="+mn-lt"/>
                </a:endParaRPr>
              </a:p>
            </p:txBody>
          </p:sp>
          <p:sp>
            <p:nvSpPr>
              <p:cNvPr id="26636" name="Text Box 18">
                <a:extLst>
                  <a:ext uri="{FF2B5EF4-FFF2-40B4-BE49-F238E27FC236}">
                    <a16:creationId xmlns:a16="http://schemas.microsoft.com/office/drawing/2014/main" id="{D58FC54D-D229-4AD2-B00C-2FF0B541C093}"/>
                  </a:ext>
                </a:extLst>
              </p:cNvPr>
              <p:cNvSpPr txBox="1">
                <a:spLocks noChangeArrowheads="1"/>
              </p:cNvSpPr>
              <p:nvPr/>
            </p:nvSpPr>
            <p:spPr bwMode="auto">
              <a:xfrm>
                <a:off x="336" y="216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4</a:t>
                </a:r>
                <a:endParaRPr lang="nl-NL" altLang="nl-NL" sz="2400">
                  <a:latin typeface="+mn-lt"/>
                </a:endParaRPr>
              </a:p>
            </p:txBody>
          </p:sp>
          <p:sp>
            <p:nvSpPr>
              <p:cNvPr id="26637" name="Text Box 19">
                <a:extLst>
                  <a:ext uri="{FF2B5EF4-FFF2-40B4-BE49-F238E27FC236}">
                    <a16:creationId xmlns:a16="http://schemas.microsoft.com/office/drawing/2014/main" id="{B01F0F2B-B410-4253-9F01-270338B96DB4}"/>
                  </a:ext>
                </a:extLst>
              </p:cNvPr>
              <p:cNvSpPr txBox="1">
                <a:spLocks noChangeArrowheads="1"/>
              </p:cNvSpPr>
              <p:nvPr/>
            </p:nvSpPr>
            <p:spPr bwMode="auto">
              <a:xfrm>
                <a:off x="336" y="259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3</a:t>
                </a:r>
                <a:endParaRPr lang="nl-NL" altLang="nl-NL" sz="2400">
                  <a:latin typeface="+mn-lt"/>
                </a:endParaRPr>
              </a:p>
            </p:txBody>
          </p:sp>
        </p:grpSp>
      </p:grpSp>
      <p:sp>
        <p:nvSpPr>
          <p:cNvPr id="3" name="Tekstvak 2">
            <a:extLst>
              <a:ext uri="{FF2B5EF4-FFF2-40B4-BE49-F238E27FC236}">
                <a16:creationId xmlns:a16="http://schemas.microsoft.com/office/drawing/2014/main" id="{11A91C5C-5E37-0B14-0552-4D054F5DCFDF}"/>
              </a:ext>
            </a:extLst>
          </p:cNvPr>
          <p:cNvSpPr txBox="1"/>
          <p:nvPr/>
        </p:nvSpPr>
        <p:spPr>
          <a:xfrm>
            <a:off x="3854450" y="602818"/>
            <a:ext cx="4743350" cy="877163"/>
          </a:xfrm>
          <a:prstGeom prst="rect">
            <a:avLst/>
          </a:prstGeom>
          <a:solidFill>
            <a:srgbClr val="7DE3F7"/>
          </a:solidFill>
        </p:spPr>
        <p:txBody>
          <a:bodyPr wrap="none" rtlCol="0">
            <a:spAutoFit/>
          </a:bodyPr>
          <a:lstStyle/>
          <a:p>
            <a:pPr eaLnBrk="1" hangingPunct="1">
              <a:spcBef>
                <a:spcPct val="50000"/>
              </a:spcBef>
              <a:buFontTx/>
              <a:buNone/>
            </a:pPr>
            <a:r>
              <a:rPr lang="nl-NL" altLang="nl-NL" sz="2400" b="1" dirty="0">
                <a:latin typeface="+mn-lt"/>
              </a:rPr>
              <a:t>VMBO </a:t>
            </a:r>
          </a:p>
          <a:p>
            <a:pPr eaLnBrk="1" hangingPunct="1">
              <a:spcBef>
                <a:spcPct val="50000"/>
              </a:spcBef>
              <a:buFontTx/>
              <a:buNone/>
            </a:pPr>
            <a:r>
              <a:rPr lang="nl-NL" altLang="nl-NL" sz="1800" dirty="0">
                <a:solidFill>
                  <a:schemeClr val="bg1">
                    <a:lumMod val="50000"/>
                  </a:schemeClr>
                </a:solidFill>
                <a:latin typeface="+mn-lt"/>
              </a:rPr>
              <a:t>(</a:t>
            </a:r>
            <a:r>
              <a:rPr lang="nl-NL" altLang="nl-NL" sz="1800" b="1" u="sng" dirty="0">
                <a:solidFill>
                  <a:schemeClr val="bg1">
                    <a:lumMod val="50000"/>
                  </a:schemeClr>
                </a:solidFill>
                <a:latin typeface="+mn-lt"/>
              </a:rPr>
              <a:t>V</a:t>
            </a:r>
            <a:r>
              <a:rPr lang="nl-NL" altLang="nl-NL" sz="1800" dirty="0">
                <a:solidFill>
                  <a:schemeClr val="bg1">
                    <a:lumMod val="50000"/>
                  </a:schemeClr>
                </a:solidFill>
                <a:latin typeface="+mn-lt"/>
              </a:rPr>
              <a:t>oorbereidend </a:t>
            </a:r>
            <a:r>
              <a:rPr lang="nl-NL" altLang="nl-NL" sz="1800" b="1" u="sng" dirty="0">
                <a:solidFill>
                  <a:schemeClr val="bg1">
                    <a:lumMod val="50000"/>
                  </a:schemeClr>
                </a:solidFill>
                <a:latin typeface="+mn-lt"/>
              </a:rPr>
              <a:t>M</a:t>
            </a:r>
            <a:r>
              <a:rPr lang="nl-NL" altLang="nl-NL" sz="1800" dirty="0">
                <a:solidFill>
                  <a:schemeClr val="bg1">
                    <a:lumMod val="50000"/>
                  </a:schemeClr>
                </a:solidFill>
                <a:latin typeface="+mn-lt"/>
              </a:rPr>
              <a:t>iddelbaar </a:t>
            </a:r>
            <a:r>
              <a:rPr lang="nl-NL" altLang="nl-NL" sz="1800" b="1" u="sng" dirty="0" err="1">
                <a:solidFill>
                  <a:schemeClr val="bg1">
                    <a:lumMod val="50000"/>
                  </a:schemeClr>
                </a:solidFill>
                <a:latin typeface="+mn-lt"/>
              </a:rPr>
              <a:t>B</a:t>
            </a:r>
            <a:r>
              <a:rPr lang="nl-NL" altLang="nl-NL" sz="1800" dirty="0" err="1">
                <a:solidFill>
                  <a:schemeClr val="bg1">
                    <a:lumMod val="50000"/>
                  </a:schemeClr>
                </a:solidFill>
                <a:latin typeface="+mn-lt"/>
              </a:rPr>
              <a:t>eroeps-</a:t>
            </a:r>
            <a:r>
              <a:rPr lang="nl-NL" altLang="nl-NL" sz="1800" b="1" u="sng" dirty="0" err="1">
                <a:solidFill>
                  <a:schemeClr val="bg1">
                    <a:lumMod val="50000"/>
                  </a:schemeClr>
                </a:solidFill>
                <a:latin typeface="+mn-lt"/>
              </a:rPr>
              <a:t>O</a:t>
            </a:r>
            <a:r>
              <a:rPr lang="nl-NL" altLang="nl-NL" sz="1800" dirty="0" err="1">
                <a:solidFill>
                  <a:schemeClr val="bg1">
                    <a:lumMod val="50000"/>
                  </a:schemeClr>
                </a:solidFill>
                <a:latin typeface="+mn-lt"/>
              </a:rPr>
              <a:t>nderwijs</a:t>
            </a:r>
            <a:r>
              <a:rPr lang="nl-NL" altLang="nl-NL" sz="1800" dirty="0">
                <a:solidFill>
                  <a:schemeClr val="bg1">
                    <a:lumMod val="50000"/>
                  </a:schemeClr>
                </a:solidFill>
                <a:latin typeface="+mn-lt"/>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0EBA1325-DB3F-400F-9C1A-862E960F6D9F}"/>
              </a:ext>
            </a:extLst>
          </p:cNvPr>
          <p:cNvSpPr txBox="1">
            <a:spLocks noChangeArrowheads="1"/>
          </p:cNvSpPr>
          <p:nvPr/>
        </p:nvSpPr>
        <p:spPr bwMode="auto">
          <a:xfrm>
            <a:off x="3657600" y="2671479"/>
            <a:ext cx="5271120"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nl-NL" altLang="nl-NL" sz="3200" b="1" u="sng" dirty="0">
                <a:latin typeface="+mn-lt"/>
              </a:rPr>
              <a:t>K</a:t>
            </a:r>
            <a:r>
              <a:rPr lang="nl-NL" altLang="nl-NL" sz="3200" dirty="0">
                <a:latin typeface="+mn-lt"/>
              </a:rPr>
              <a:t>ader-</a:t>
            </a:r>
            <a:r>
              <a:rPr lang="nl-NL" altLang="nl-NL" sz="3200" u="sng" dirty="0">
                <a:latin typeface="+mn-lt"/>
              </a:rPr>
              <a:t>B</a:t>
            </a:r>
            <a:r>
              <a:rPr lang="nl-NL" altLang="nl-NL" sz="3200" dirty="0">
                <a:latin typeface="+mn-lt"/>
              </a:rPr>
              <a:t>eroepsgerichte-</a:t>
            </a:r>
            <a:r>
              <a:rPr lang="nl-NL" altLang="nl-NL" sz="3200" b="1" u="sng" dirty="0">
                <a:latin typeface="+mn-lt"/>
              </a:rPr>
              <a:t>L</a:t>
            </a:r>
            <a:r>
              <a:rPr lang="nl-NL" altLang="nl-NL" sz="3200" dirty="0">
                <a:latin typeface="+mn-lt"/>
              </a:rPr>
              <a:t>eerweg </a:t>
            </a:r>
          </a:p>
          <a:p>
            <a:pPr marL="342900" indent="-342900">
              <a:spcBef>
                <a:spcPct val="50000"/>
              </a:spcBef>
            </a:pPr>
            <a:r>
              <a:rPr lang="nl-NL" altLang="nl-NL" sz="2000" i="1" dirty="0">
                <a:latin typeface="+mn-lt"/>
              </a:rPr>
              <a:t>Pomona</a:t>
            </a:r>
          </a:p>
          <a:p>
            <a:pPr marL="285750" indent="-285750">
              <a:spcBef>
                <a:spcPct val="50000"/>
              </a:spcBef>
            </a:pPr>
            <a:r>
              <a:rPr lang="nl-NL" altLang="nl-NL" sz="2000" i="1" dirty="0" err="1">
                <a:latin typeface="+mn-lt"/>
              </a:rPr>
              <a:t>Curio</a:t>
            </a:r>
            <a:r>
              <a:rPr lang="nl-NL" altLang="nl-NL" sz="2000" i="1" dirty="0">
                <a:latin typeface="+mn-lt"/>
              </a:rPr>
              <a:t> Steenspil</a:t>
            </a:r>
          </a:p>
          <a:p>
            <a:pPr marL="285750" indent="-285750">
              <a:spcBef>
                <a:spcPct val="50000"/>
              </a:spcBef>
            </a:pPr>
            <a:r>
              <a:rPr lang="nl-NL" altLang="nl-NL" sz="2000" i="1" dirty="0" err="1">
                <a:latin typeface="+mn-lt"/>
              </a:rPr>
              <a:t>ZuidWestHoek</a:t>
            </a:r>
            <a:r>
              <a:rPr lang="nl-NL" altLang="nl-NL" sz="2000" i="1" dirty="0">
                <a:latin typeface="+mn-lt"/>
              </a:rPr>
              <a:t> College</a:t>
            </a:r>
          </a:p>
          <a:p>
            <a:pPr marL="285750" indent="-285750">
              <a:spcBef>
                <a:spcPct val="50000"/>
              </a:spcBef>
            </a:pPr>
            <a:r>
              <a:rPr lang="nl-NL" altLang="nl-NL" sz="2000" i="1" dirty="0">
                <a:latin typeface="+mn-lt"/>
              </a:rPr>
              <a:t>‘t Ravelijn</a:t>
            </a:r>
          </a:p>
          <a:p>
            <a:pPr eaLnBrk="1" hangingPunct="1">
              <a:spcBef>
                <a:spcPct val="50000"/>
              </a:spcBef>
              <a:buFontTx/>
              <a:buNone/>
            </a:pPr>
            <a:endParaRPr lang="nl-NL" altLang="nl-NL" sz="1800" dirty="0">
              <a:latin typeface="+mn-lt"/>
            </a:endParaRPr>
          </a:p>
          <a:p>
            <a:pPr eaLnBrk="1" hangingPunct="1">
              <a:spcBef>
                <a:spcPct val="50000"/>
              </a:spcBef>
              <a:buFontTx/>
              <a:buNone/>
            </a:pPr>
            <a:r>
              <a:rPr lang="nl-NL" altLang="nl-NL" sz="1400" dirty="0">
                <a:latin typeface="+mn-lt"/>
              </a:rPr>
              <a:t>Opleiding voor toelating naar niveau 3 en 4 van het MBO</a:t>
            </a:r>
          </a:p>
          <a:p>
            <a:pPr eaLnBrk="1" hangingPunct="1">
              <a:spcBef>
                <a:spcPct val="50000"/>
              </a:spcBef>
              <a:buFontTx/>
              <a:buNone/>
            </a:pPr>
            <a:r>
              <a:rPr lang="nl-NL" altLang="nl-NL" sz="1400" dirty="0">
                <a:latin typeface="+mn-lt"/>
              </a:rPr>
              <a:t>Een beroepsgerichte opleiding</a:t>
            </a:r>
          </a:p>
        </p:txBody>
      </p:sp>
      <p:sp>
        <p:nvSpPr>
          <p:cNvPr id="26627" name="Text Box 3">
            <a:extLst>
              <a:ext uri="{FF2B5EF4-FFF2-40B4-BE49-F238E27FC236}">
                <a16:creationId xmlns:a16="http://schemas.microsoft.com/office/drawing/2014/main" id="{0450E617-A730-417F-ABD9-7EEF416B98A4}"/>
              </a:ext>
            </a:extLst>
          </p:cNvPr>
          <p:cNvSpPr txBox="1">
            <a:spLocks noChangeArrowheads="1"/>
          </p:cNvSpPr>
          <p:nvPr/>
        </p:nvSpPr>
        <p:spPr bwMode="auto">
          <a:xfrm>
            <a:off x="914400" y="533400"/>
            <a:ext cx="2209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b="1" dirty="0">
                <a:solidFill>
                  <a:schemeClr val="accent5">
                    <a:lumMod val="75000"/>
                  </a:schemeClr>
                </a:solidFill>
                <a:latin typeface="+mn-lt"/>
              </a:rPr>
              <a:t>MBO</a:t>
            </a:r>
          </a:p>
          <a:p>
            <a:pPr eaLnBrk="1" hangingPunct="1">
              <a:spcBef>
                <a:spcPct val="50000"/>
              </a:spcBef>
              <a:buFontTx/>
              <a:buNone/>
            </a:pPr>
            <a:r>
              <a:rPr lang="en-US" altLang="nl-NL" sz="2400" b="1" dirty="0" err="1">
                <a:solidFill>
                  <a:schemeClr val="accent5">
                    <a:lumMod val="75000"/>
                  </a:schemeClr>
                </a:solidFill>
                <a:latin typeface="+mn-lt"/>
              </a:rPr>
              <a:t>Niveau</a:t>
            </a:r>
            <a:r>
              <a:rPr lang="en-US" altLang="nl-NL" sz="2400" b="1" dirty="0">
                <a:solidFill>
                  <a:schemeClr val="accent5">
                    <a:lumMod val="75000"/>
                  </a:schemeClr>
                </a:solidFill>
                <a:latin typeface="+mn-lt"/>
              </a:rPr>
              <a:t> 3 en 4</a:t>
            </a:r>
            <a:endParaRPr lang="nl-NL" altLang="nl-NL" sz="2400" dirty="0">
              <a:solidFill>
                <a:schemeClr val="accent5">
                  <a:lumMod val="75000"/>
                </a:schemeClr>
              </a:solidFill>
              <a:latin typeface="+mn-lt"/>
            </a:endParaRPr>
          </a:p>
        </p:txBody>
      </p:sp>
      <p:sp>
        <p:nvSpPr>
          <p:cNvPr id="26628" name="Rectangle 4">
            <a:extLst>
              <a:ext uri="{FF2B5EF4-FFF2-40B4-BE49-F238E27FC236}">
                <a16:creationId xmlns:a16="http://schemas.microsoft.com/office/drawing/2014/main" id="{6C9E6A35-0FF3-49BE-9081-3476CBD23EFD}"/>
              </a:ext>
            </a:extLst>
          </p:cNvPr>
          <p:cNvSpPr>
            <a:spLocks noChangeArrowheads="1"/>
          </p:cNvSpPr>
          <p:nvPr/>
        </p:nvSpPr>
        <p:spPr bwMode="auto">
          <a:xfrm>
            <a:off x="381000" y="228600"/>
            <a:ext cx="2940050" cy="2084388"/>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grpSp>
        <p:nvGrpSpPr>
          <p:cNvPr id="26629" name="Group 5">
            <a:extLst>
              <a:ext uri="{FF2B5EF4-FFF2-40B4-BE49-F238E27FC236}">
                <a16:creationId xmlns:a16="http://schemas.microsoft.com/office/drawing/2014/main" id="{876C86A3-1DA8-45CF-8768-0243392C9200}"/>
              </a:ext>
            </a:extLst>
          </p:cNvPr>
          <p:cNvGrpSpPr>
            <a:grpSpLocks/>
          </p:cNvGrpSpPr>
          <p:nvPr/>
        </p:nvGrpSpPr>
        <p:grpSpPr bwMode="auto">
          <a:xfrm>
            <a:off x="381000" y="3276600"/>
            <a:ext cx="2971800" cy="2895600"/>
            <a:chOff x="240" y="2064"/>
            <a:chExt cx="1872" cy="1824"/>
          </a:xfrm>
        </p:grpSpPr>
        <p:grpSp>
          <p:nvGrpSpPr>
            <p:cNvPr id="26630" name="Group 6">
              <a:extLst>
                <a:ext uri="{FF2B5EF4-FFF2-40B4-BE49-F238E27FC236}">
                  <a16:creationId xmlns:a16="http://schemas.microsoft.com/office/drawing/2014/main" id="{411F17FE-0921-499E-831B-BA96606F2AC6}"/>
                </a:ext>
              </a:extLst>
            </p:cNvPr>
            <p:cNvGrpSpPr>
              <a:grpSpLocks/>
            </p:cNvGrpSpPr>
            <p:nvPr/>
          </p:nvGrpSpPr>
          <p:grpSpPr bwMode="auto">
            <a:xfrm>
              <a:off x="240" y="2064"/>
              <a:ext cx="1872" cy="1824"/>
              <a:chOff x="240" y="2064"/>
              <a:chExt cx="1872" cy="1824"/>
            </a:xfrm>
          </p:grpSpPr>
          <p:sp>
            <p:nvSpPr>
              <p:cNvPr id="26638" name="Rectangle 7">
                <a:extLst>
                  <a:ext uri="{FF2B5EF4-FFF2-40B4-BE49-F238E27FC236}">
                    <a16:creationId xmlns:a16="http://schemas.microsoft.com/office/drawing/2014/main" id="{90CDE794-3585-43A7-8FFC-335ECE2D4E90}"/>
                  </a:ext>
                </a:extLst>
              </p:cNvPr>
              <p:cNvSpPr>
                <a:spLocks noChangeArrowheads="1"/>
              </p:cNvSpPr>
              <p:nvPr/>
            </p:nvSpPr>
            <p:spPr bwMode="auto">
              <a:xfrm>
                <a:off x="240" y="2976"/>
                <a:ext cx="1872" cy="9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6639" name="Line 8">
                <a:extLst>
                  <a:ext uri="{FF2B5EF4-FFF2-40B4-BE49-F238E27FC236}">
                    <a16:creationId xmlns:a16="http://schemas.microsoft.com/office/drawing/2014/main" id="{7F9F6E96-91B7-4AC9-9361-58F18B0154E0}"/>
                  </a:ext>
                </a:extLst>
              </p:cNvPr>
              <p:cNvSpPr>
                <a:spLocks noChangeShapeType="1"/>
              </p:cNvSpPr>
              <p:nvPr/>
            </p:nvSpPr>
            <p:spPr bwMode="auto">
              <a:xfrm>
                <a:off x="240" y="340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6640" name="Line 9">
                <a:extLst>
                  <a:ext uri="{FF2B5EF4-FFF2-40B4-BE49-F238E27FC236}">
                    <a16:creationId xmlns:a16="http://schemas.microsoft.com/office/drawing/2014/main" id="{2667B44D-35E7-45AE-BD74-740499B9768B}"/>
                  </a:ext>
                </a:extLst>
              </p:cNvPr>
              <p:cNvSpPr>
                <a:spLocks noChangeShapeType="1"/>
              </p:cNvSpPr>
              <p:nvPr/>
            </p:nvSpPr>
            <p:spPr bwMode="auto">
              <a:xfrm>
                <a:off x="1728" y="34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6641" name="Rectangle 10">
                <a:extLst>
                  <a:ext uri="{FF2B5EF4-FFF2-40B4-BE49-F238E27FC236}">
                    <a16:creationId xmlns:a16="http://schemas.microsoft.com/office/drawing/2014/main" id="{DEF1E009-1F35-43F6-96EB-3D8C2F4D2B76}"/>
                  </a:ext>
                </a:extLst>
              </p:cNvPr>
              <p:cNvSpPr>
                <a:spLocks noChangeArrowheads="1"/>
              </p:cNvSpPr>
              <p:nvPr/>
            </p:nvSpPr>
            <p:spPr bwMode="auto">
              <a:xfrm>
                <a:off x="240" y="2064"/>
                <a:ext cx="1872" cy="91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6642" name="Line 11">
                <a:extLst>
                  <a:ext uri="{FF2B5EF4-FFF2-40B4-BE49-F238E27FC236}">
                    <a16:creationId xmlns:a16="http://schemas.microsoft.com/office/drawing/2014/main" id="{3FD96F42-1423-4C21-B6A1-DF6DE4E0B788}"/>
                  </a:ext>
                </a:extLst>
              </p:cNvPr>
              <p:cNvSpPr>
                <a:spLocks noChangeShapeType="1"/>
              </p:cNvSpPr>
              <p:nvPr/>
            </p:nvSpPr>
            <p:spPr bwMode="auto">
              <a:xfrm>
                <a:off x="240" y="2544"/>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6643" name="Line 12">
                <a:extLst>
                  <a:ext uri="{FF2B5EF4-FFF2-40B4-BE49-F238E27FC236}">
                    <a16:creationId xmlns:a16="http://schemas.microsoft.com/office/drawing/2014/main" id="{B7937A54-2C87-4444-ADDC-67025F9D248B}"/>
                  </a:ext>
                </a:extLst>
              </p:cNvPr>
              <p:cNvSpPr>
                <a:spLocks noChangeShapeType="1"/>
              </p:cNvSpPr>
              <p:nvPr/>
            </p:nvSpPr>
            <p:spPr bwMode="auto">
              <a:xfrm>
                <a:off x="1632" y="2544"/>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6631" name="Group 13">
              <a:extLst>
                <a:ext uri="{FF2B5EF4-FFF2-40B4-BE49-F238E27FC236}">
                  <a16:creationId xmlns:a16="http://schemas.microsoft.com/office/drawing/2014/main" id="{8AD2170C-7A8A-4B7A-90AC-86942937EAB0}"/>
                </a:ext>
              </a:extLst>
            </p:cNvPr>
            <p:cNvGrpSpPr>
              <a:grpSpLocks/>
            </p:cNvGrpSpPr>
            <p:nvPr/>
          </p:nvGrpSpPr>
          <p:grpSpPr bwMode="auto">
            <a:xfrm>
              <a:off x="336" y="2160"/>
              <a:ext cx="1632" cy="1680"/>
              <a:chOff x="336" y="2160"/>
              <a:chExt cx="1632" cy="1680"/>
            </a:xfrm>
          </p:grpSpPr>
          <p:sp>
            <p:nvSpPr>
              <p:cNvPr id="26632" name="Text Box 14">
                <a:extLst>
                  <a:ext uri="{FF2B5EF4-FFF2-40B4-BE49-F238E27FC236}">
                    <a16:creationId xmlns:a16="http://schemas.microsoft.com/office/drawing/2014/main" id="{895DC412-AA24-46A6-B446-06F68C065EE6}"/>
                  </a:ext>
                </a:extLst>
              </p:cNvPr>
              <p:cNvSpPr txBox="1">
                <a:spLocks noChangeArrowheads="1"/>
              </p:cNvSpPr>
              <p:nvPr/>
            </p:nvSpPr>
            <p:spPr bwMode="auto">
              <a:xfrm>
                <a:off x="528" y="3264"/>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solidFill>
                      <a:schemeClr val="accent2"/>
                    </a:solidFill>
                    <a:latin typeface="+mn-lt"/>
                  </a:rPr>
                  <a:t>Onderbouw</a:t>
                </a:r>
                <a:endParaRPr lang="nl-NL" altLang="nl-NL" sz="2400">
                  <a:solidFill>
                    <a:schemeClr val="accent2"/>
                  </a:solidFill>
                  <a:latin typeface="+mn-lt"/>
                </a:endParaRPr>
              </a:p>
            </p:txBody>
          </p:sp>
          <p:sp>
            <p:nvSpPr>
              <p:cNvPr id="26633" name="Text Box 15">
                <a:extLst>
                  <a:ext uri="{FF2B5EF4-FFF2-40B4-BE49-F238E27FC236}">
                    <a16:creationId xmlns:a16="http://schemas.microsoft.com/office/drawing/2014/main" id="{08121294-007A-41BC-A8F4-F24ED0FE8D7C}"/>
                  </a:ext>
                </a:extLst>
              </p:cNvPr>
              <p:cNvSpPr txBox="1">
                <a:spLocks noChangeArrowheads="1"/>
              </p:cNvSpPr>
              <p:nvPr/>
            </p:nvSpPr>
            <p:spPr bwMode="auto">
              <a:xfrm>
                <a:off x="336" y="307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2</a:t>
                </a:r>
                <a:endParaRPr lang="nl-NL" altLang="nl-NL" sz="2400">
                  <a:latin typeface="+mn-lt"/>
                </a:endParaRPr>
              </a:p>
            </p:txBody>
          </p:sp>
          <p:sp>
            <p:nvSpPr>
              <p:cNvPr id="26634" name="Text Box 16">
                <a:extLst>
                  <a:ext uri="{FF2B5EF4-FFF2-40B4-BE49-F238E27FC236}">
                    <a16:creationId xmlns:a16="http://schemas.microsoft.com/office/drawing/2014/main" id="{9972007C-02DB-4B53-BC61-D0237A25C288}"/>
                  </a:ext>
                </a:extLst>
              </p:cNvPr>
              <p:cNvSpPr txBox="1">
                <a:spLocks noChangeArrowheads="1"/>
              </p:cNvSpPr>
              <p:nvPr/>
            </p:nvSpPr>
            <p:spPr bwMode="auto">
              <a:xfrm>
                <a:off x="336" y="355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1</a:t>
                </a:r>
                <a:endParaRPr lang="nl-NL" altLang="nl-NL" sz="2400">
                  <a:latin typeface="+mn-lt"/>
                </a:endParaRPr>
              </a:p>
            </p:txBody>
          </p:sp>
          <p:sp>
            <p:nvSpPr>
              <p:cNvPr id="26635" name="Text Box 17">
                <a:extLst>
                  <a:ext uri="{FF2B5EF4-FFF2-40B4-BE49-F238E27FC236}">
                    <a16:creationId xmlns:a16="http://schemas.microsoft.com/office/drawing/2014/main" id="{35E6D7E0-E9C4-423A-8F46-BE14D9BF9A8B}"/>
                  </a:ext>
                </a:extLst>
              </p:cNvPr>
              <p:cNvSpPr txBox="1">
                <a:spLocks noChangeArrowheads="1"/>
              </p:cNvSpPr>
              <p:nvPr/>
            </p:nvSpPr>
            <p:spPr bwMode="auto">
              <a:xfrm>
                <a:off x="576" y="2400"/>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solidFill>
                      <a:schemeClr val="accent2"/>
                    </a:solidFill>
                    <a:latin typeface="+mn-lt"/>
                  </a:rPr>
                  <a:t>Bovenbouw</a:t>
                </a:r>
                <a:endParaRPr lang="nl-NL" altLang="nl-NL" sz="2400">
                  <a:solidFill>
                    <a:schemeClr val="accent2"/>
                  </a:solidFill>
                  <a:latin typeface="+mn-lt"/>
                </a:endParaRPr>
              </a:p>
            </p:txBody>
          </p:sp>
          <p:sp>
            <p:nvSpPr>
              <p:cNvPr id="26636" name="Text Box 18">
                <a:extLst>
                  <a:ext uri="{FF2B5EF4-FFF2-40B4-BE49-F238E27FC236}">
                    <a16:creationId xmlns:a16="http://schemas.microsoft.com/office/drawing/2014/main" id="{D58FC54D-D229-4AD2-B00C-2FF0B541C093}"/>
                  </a:ext>
                </a:extLst>
              </p:cNvPr>
              <p:cNvSpPr txBox="1">
                <a:spLocks noChangeArrowheads="1"/>
              </p:cNvSpPr>
              <p:nvPr/>
            </p:nvSpPr>
            <p:spPr bwMode="auto">
              <a:xfrm>
                <a:off x="336" y="216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4</a:t>
                </a:r>
                <a:endParaRPr lang="nl-NL" altLang="nl-NL" sz="2400">
                  <a:latin typeface="+mn-lt"/>
                </a:endParaRPr>
              </a:p>
            </p:txBody>
          </p:sp>
          <p:sp>
            <p:nvSpPr>
              <p:cNvPr id="26637" name="Text Box 19">
                <a:extLst>
                  <a:ext uri="{FF2B5EF4-FFF2-40B4-BE49-F238E27FC236}">
                    <a16:creationId xmlns:a16="http://schemas.microsoft.com/office/drawing/2014/main" id="{B01F0F2B-B410-4253-9F01-270338B96DB4}"/>
                  </a:ext>
                </a:extLst>
              </p:cNvPr>
              <p:cNvSpPr txBox="1">
                <a:spLocks noChangeArrowheads="1"/>
              </p:cNvSpPr>
              <p:nvPr/>
            </p:nvSpPr>
            <p:spPr bwMode="auto">
              <a:xfrm>
                <a:off x="336" y="259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3</a:t>
                </a:r>
                <a:endParaRPr lang="nl-NL" altLang="nl-NL" sz="2400">
                  <a:latin typeface="+mn-lt"/>
                </a:endParaRPr>
              </a:p>
            </p:txBody>
          </p:sp>
        </p:grpSp>
      </p:grpSp>
      <p:sp>
        <p:nvSpPr>
          <p:cNvPr id="3" name="Tekstvak 2">
            <a:extLst>
              <a:ext uri="{FF2B5EF4-FFF2-40B4-BE49-F238E27FC236}">
                <a16:creationId xmlns:a16="http://schemas.microsoft.com/office/drawing/2014/main" id="{11A91C5C-5E37-0B14-0552-4D054F5DCFDF}"/>
              </a:ext>
            </a:extLst>
          </p:cNvPr>
          <p:cNvSpPr txBox="1"/>
          <p:nvPr/>
        </p:nvSpPr>
        <p:spPr>
          <a:xfrm>
            <a:off x="3854450" y="602818"/>
            <a:ext cx="4743350" cy="877163"/>
          </a:xfrm>
          <a:prstGeom prst="rect">
            <a:avLst/>
          </a:prstGeom>
          <a:solidFill>
            <a:srgbClr val="7DE3F7"/>
          </a:solidFill>
        </p:spPr>
        <p:txBody>
          <a:bodyPr wrap="none" rtlCol="0">
            <a:spAutoFit/>
          </a:bodyPr>
          <a:lstStyle/>
          <a:p>
            <a:pPr eaLnBrk="1" hangingPunct="1">
              <a:spcBef>
                <a:spcPct val="50000"/>
              </a:spcBef>
              <a:buFontTx/>
              <a:buNone/>
            </a:pPr>
            <a:r>
              <a:rPr lang="nl-NL" altLang="nl-NL" sz="2400" b="1" dirty="0">
                <a:latin typeface="+mn-lt"/>
              </a:rPr>
              <a:t>VMBO </a:t>
            </a:r>
          </a:p>
          <a:p>
            <a:pPr eaLnBrk="1" hangingPunct="1">
              <a:spcBef>
                <a:spcPct val="50000"/>
              </a:spcBef>
              <a:buFontTx/>
              <a:buNone/>
            </a:pPr>
            <a:r>
              <a:rPr lang="nl-NL" altLang="nl-NL" sz="1800" dirty="0">
                <a:solidFill>
                  <a:schemeClr val="bg1">
                    <a:lumMod val="50000"/>
                  </a:schemeClr>
                </a:solidFill>
                <a:latin typeface="+mn-lt"/>
              </a:rPr>
              <a:t>(</a:t>
            </a:r>
            <a:r>
              <a:rPr lang="nl-NL" altLang="nl-NL" sz="1800" b="1" u="sng" dirty="0">
                <a:solidFill>
                  <a:schemeClr val="bg1">
                    <a:lumMod val="50000"/>
                  </a:schemeClr>
                </a:solidFill>
                <a:latin typeface="+mn-lt"/>
              </a:rPr>
              <a:t>V</a:t>
            </a:r>
            <a:r>
              <a:rPr lang="nl-NL" altLang="nl-NL" sz="1800" dirty="0">
                <a:solidFill>
                  <a:schemeClr val="bg1">
                    <a:lumMod val="50000"/>
                  </a:schemeClr>
                </a:solidFill>
                <a:latin typeface="+mn-lt"/>
              </a:rPr>
              <a:t>oorbereidend </a:t>
            </a:r>
            <a:r>
              <a:rPr lang="nl-NL" altLang="nl-NL" sz="1800" b="1" u="sng" dirty="0">
                <a:solidFill>
                  <a:schemeClr val="bg1">
                    <a:lumMod val="50000"/>
                  </a:schemeClr>
                </a:solidFill>
                <a:latin typeface="+mn-lt"/>
              </a:rPr>
              <a:t>M</a:t>
            </a:r>
            <a:r>
              <a:rPr lang="nl-NL" altLang="nl-NL" sz="1800" dirty="0">
                <a:solidFill>
                  <a:schemeClr val="bg1">
                    <a:lumMod val="50000"/>
                  </a:schemeClr>
                </a:solidFill>
                <a:latin typeface="+mn-lt"/>
              </a:rPr>
              <a:t>iddelbaar </a:t>
            </a:r>
            <a:r>
              <a:rPr lang="nl-NL" altLang="nl-NL" sz="1800" b="1" u="sng" dirty="0" err="1">
                <a:solidFill>
                  <a:schemeClr val="bg1">
                    <a:lumMod val="50000"/>
                  </a:schemeClr>
                </a:solidFill>
                <a:latin typeface="+mn-lt"/>
              </a:rPr>
              <a:t>B</a:t>
            </a:r>
            <a:r>
              <a:rPr lang="nl-NL" altLang="nl-NL" sz="1800" dirty="0" err="1">
                <a:solidFill>
                  <a:schemeClr val="bg1">
                    <a:lumMod val="50000"/>
                  </a:schemeClr>
                </a:solidFill>
                <a:latin typeface="+mn-lt"/>
              </a:rPr>
              <a:t>eroeps-</a:t>
            </a:r>
            <a:r>
              <a:rPr lang="nl-NL" altLang="nl-NL" sz="1800" b="1" u="sng" dirty="0" err="1">
                <a:solidFill>
                  <a:schemeClr val="bg1">
                    <a:lumMod val="50000"/>
                  </a:schemeClr>
                </a:solidFill>
                <a:latin typeface="+mn-lt"/>
              </a:rPr>
              <a:t>O</a:t>
            </a:r>
            <a:r>
              <a:rPr lang="nl-NL" altLang="nl-NL" sz="1800" dirty="0" err="1">
                <a:solidFill>
                  <a:schemeClr val="bg1">
                    <a:lumMod val="50000"/>
                  </a:schemeClr>
                </a:solidFill>
                <a:latin typeface="+mn-lt"/>
              </a:rPr>
              <a:t>nderwijs</a:t>
            </a:r>
            <a:r>
              <a:rPr lang="nl-NL" altLang="nl-NL" sz="1800" dirty="0">
                <a:solidFill>
                  <a:schemeClr val="bg1">
                    <a:lumMod val="50000"/>
                  </a:schemeClr>
                </a:solidFill>
                <a:latin typeface="+mn-lt"/>
              </a:rPr>
              <a:t>)</a:t>
            </a:r>
          </a:p>
        </p:txBody>
      </p:sp>
    </p:spTree>
    <p:extLst>
      <p:ext uri="{BB962C8B-B14F-4D97-AF65-F5344CB8AC3E}">
        <p14:creationId xmlns:p14="http://schemas.microsoft.com/office/powerpoint/2010/main" val="363652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0EBA1325-DB3F-400F-9C1A-862E960F6D9F}"/>
              </a:ext>
            </a:extLst>
          </p:cNvPr>
          <p:cNvSpPr txBox="1">
            <a:spLocks noChangeArrowheads="1"/>
          </p:cNvSpPr>
          <p:nvPr/>
        </p:nvSpPr>
        <p:spPr bwMode="auto">
          <a:xfrm>
            <a:off x="3625850" y="1844824"/>
            <a:ext cx="527112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nl-NL" altLang="nl-NL" sz="3200" b="1" u="sng" dirty="0">
                <a:latin typeface="+mn-lt"/>
              </a:rPr>
              <a:t>T</a:t>
            </a:r>
            <a:r>
              <a:rPr lang="nl-NL" altLang="nl-NL" sz="3200" dirty="0">
                <a:latin typeface="+mn-lt"/>
              </a:rPr>
              <a:t>heoretische en </a:t>
            </a:r>
            <a:r>
              <a:rPr lang="nl-NL" altLang="nl-NL" sz="3200" b="1" u="sng" dirty="0">
                <a:latin typeface="+mn-lt"/>
              </a:rPr>
              <a:t>G</a:t>
            </a:r>
            <a:r>
              <a:rPr lang="nl-NL" altLang="nl-NL" sz="3200" dirty="0">
                <a:latin typeface="+mn-lt"/>
              </a:rPr>
              <a:t>emengde </a:t>
            </a:r>
            <a:r>
              <a:rPr lang="nl-NL" altLang="nl-NL" sz="3200" b="1" u="sng" dirty="0">
                <a:latin typeface="+mn-lt"/>
              </a:rPr>
              <a:t>L</a:t>
            </a:r>
            <a:r>
              <a:rPr lang="nl-NL" altLang="nl-NL" sz="3200" dirty="0">
                <a:latin typeface="+mn-lt"/>
              </a:rPr>
              <a:t>eerweg (TL/GL)</a:t>
            </a:r>
          </a:p>
          <a:p>
            <a:pPr marL="285750" indent="-285750">
              <a:spcBef>
                <a:spcPct val="50000"/>
              </a:spcBef>
            </a:pPr>
            <a:r>
              <a:rPr lang="nl-NL" altLang="nl-NL" sz="2000" i="1" dirty="0" err="1">
                <a:latin typeface="+mn-lt"/>
              </a:rPr>
              <a:t>Curio</a:t>
            </a:r>
            <a:r>
              <a:rPr lang="nl-NL" altLang="nl-NL" sz="2000" i="1" dirty="0">
                <a:latin typeface="+mn-lt"/>
              </a:rPr>
              <a:t> Steenspil</a:t>
            </a:r>
          </a:p>
          <a:p>
            <a:pPr marL="285750" indent="-285750">
              <a:spcBef>
                <a:spcPct val="50000"/>
              </a:spcBef>
            </a:pPr>
            <a:r>
              <a:rPr lang="nl-NL" altLang="nl-NL" sz="2000" i="1" dirty="0" err="1">
                <a:latin typeface="+mn-lt"/>
              </a:rPr>
              <a:t>ZuidWestHoek</a:t>
            </a:r>
            <a:r>
              <a:rPr lang="nl-NL" altLang="nl-NL" sz="2000" i="1" dirty="0">
                <a:latin typeface="+mn-lt"/>
              </a:rPr>
              <a:t> College</a:t>
            </a:r>
          </a:p>
          <a:p>
            <a:pPr marL="285750" indent="-285750">
              <a:spcBef>
                <a:spcPct val="50000"/>
              </a:spcBef>
            </a:pPr>
            <a:r>
              <a:rPr lang="nl-NL" altLang="nl-NL" sz="2000" i="1" dirty="0">
                <a:latin typeface="+mn-lt"/>
              </a:rPr>
              <a:t>‘t Ravelijn</a:t>
            </a:r>
          </a:p>
          <a:p>
            <a:pPr marL="285750" indent="-285750">
              <a:spcBef>
                <a:spcPct val="50000"/>
              </a:spcBef>
            </a:pPr>
            <a:r>
              <a:rPr lang="nl-NL" altLang="nl-NL" sz="2000" i="1" dirty="0">
                <a:latin typeface="+mn-lt"/>
              </a:rPr>
              <a:t>‘t Rijks</a:t>
            </a:r>
          </a:p>
          <a:p>
            <a:pPr marL="285750" indent="-285750">
              <a:spcBef>
                <a:spcPct val="50000"/>
              </a:spcBef>
            </a:pPr>
            <a:r>
              <a:rPr lang="nl-NL" altLang="nl-NL" sz="2000" i="1" dirty="0" err="1">
                <a:latin typeface="+mn-lt"/>
              </a:rPr>
              <a:t>Roncalli</a:t>
            </a:r>
            <a:endParaRPr lang="nl-NL" altLang="nl-NL" sz="2000" i="1" dirty="0">
              <a:latin typeface="+mn-lt"/>
            </a:endParaRPr>
          </a:p>
          <a:p>
            <a:pPr eaLnBrk="1" hangingPunct="1">
              <a:spcBef>
                <a:spcPct val="50000"/>
              </a:spcBef>
              <a:buFontTx/>
              <a:buNone/>
            </a:pPr>
            <a:r>
              <a:rPr lang="nl-NL" altLang="nl-NL" sz="1400" dirty="0">
                <a:latin typeface="+mn-lt"/>
              </a:rPr>
              <a:t>Opleiding voor toelating naar niveau 4 van het MBO.</a:t>
            </a:r>
          </a:p>
          <a:p>
            <a:pPr eaLnBrk="1" hangingPunct="1">
              <a:spcBef>
                <a:spcPct val="50000"/>
              </a:spcBef>
              <a:buFontTx/>
              <a:buNone/>
            </a:pPr>
            <a:r>
              <a:rPr lang="nl-NL" altLang="nl-NL" sz="1400" dirty="0">
                <a:latin typeface="+mn-lt"/>
              </a:rPr>
              <a:t>Vanaf 2023-2024 krijgen alle leerlingen een praktijkgerichte component aangeboden. Er is dan geen onderscheid meer tussen GL en TL.</a:t>
            </a:r>
          </a:p>
          <a:p>
            <a:pPr>
              <a:spcBef>
                <a:spcPct val="50000"/>
              </a:spcBef>
              <a:buNone/>
            </a:pPr>
            <a:r>
              <a:rPr lang="nl-NL" altLang="nl-NL" sz="1400" dirty="0">
                <a:latin typeface="+mn-lt"/>
              </a:rPr>
              <a:t>Met 7 vakken is een drempelloze doorstroming naar HAVO mogelijk.</a:t>
            </a:r>
          </a:p>
          <a:p>
            <a:pPr eaLnBrk="1" hangingPunct="1">
              <a:spcBef>
                <a:spcPct val="50000"/>
              </a:spcBef>
              <a:buFontTx/>
              <a:buNone/>
            </a:pPr>
            <a:endParaRPr lang="nl-NL" altLang="nl-NL" sz="1800" dirty="0">
              <a:latin typeface="+mn-lt"/>
            </a:endParaRPr>
          </a:p>
        </p:txBody>
      </p:sp>
      <p:sp>
        <p:nvSpPr>
          <p:cNvPr id="3" name="Tekstvak 2">
            <a:extLst>
              <a:ext uri="{FF2B5EF4-FFF2-40B4-BE49-F238E27FC236}">
                <a16:creationId xmlns:a16="http://schemas.microsoft.com/office/drawing/2014/main" id="{11A91C5C-5E37-0B14-0552-4D054F5DCFDF}"/>
              </a:ext>
            </a:extLst>
          </p:cNvPr>
          <p:cNvSpPr txBox="1"/>
          <p:nvPr/>
        </p:nvSpPr>
        <p:spPr>
          <a:xfrm>
            <a:off x="3854450" y="602818"/>
            <a:ext cx="4743350" cy="877163"/>
          </a:xfrm>
          <a:prstGeom prst="rect">
            <a:avLst/>
          </a:prstGeom>
          <a:solidFill>
            <a:srgbClr val="7DE3F7"/>
          </a:solidFill>
        </p:spPr>
        <p:txBody>
          <a:bodyPr wrap="none" rtlCol="0">
            <a:spAutoFit/>
          </a:bodyPr>
          <a:lstStyle/>
          <a:p>
            <a:pPr eaLnBrk="1" hangingPunct="1">
              <a:spcBef>
                <a:spcPct val="50000"/>
              </a:spcBef>
              <a:buFontTx/>
              <a:buNone/>
            </a:pPr>
            <a:r>
              <a:rPr lang="nl-NL" altLang="nl-NL" sz="2400" b="1" dirty="0">
                <a:latin typeface="+mn-lt"/>
              </a:rPr>
              <a:t>VMBO </a:t>
            </a:r>
          </a:p>
          <a:p>
            <a:pPr eaLnBrk="1" hangingPunct="1">
              <a:spcBef>
                <a:spcPct val="50000"/>
              </a:spcBef>
              <a:buFontTx/>
              <a:buNone/>
            </a:pPr>
            <a:r>
              <a:rPr lang="nl-NL" altLang="nl-NL" sz="1800" dirty="0">
                <a:solidFill>
                  <a:schemeClr val="bg1">
                    <a:lumMod val="50000"/>
                  </a:schemeClr>
                </a:solidFill>
                <a:latin typeface="+mn-lt"/>
              </a:rPr>
              <a:t>(</a:t>
            </a:r>
            <a:r>
              <a:rPr lang="nl-NL" altLang="nl-NL" sz="1800" b="1" u="sng" dirty="0">
                <a:solidFill>
                  <a:schemeClr val="bg1">
                    <a:lumMod val="50000"/>
                  </a:schemeClr>
                </a:solidFill>
                <a:latin typeface="+mn-lt"/>
              </a:rPr>
              <a:t>V</a:t>
            </a:r>
            <a:r>
              <a:rPr lang="nl-NL" altLang="nl-NL" sz="1800" dirty="0">
                <a:solidFill>
                  <a:schemeClr val="bg1">
                    <a:lumMod val="50000"/>
                  </a:schemeClr>
                </a:solidFill>
                <a:latin typeface="+mn-lt"/>
              </a:rPr>
              <a:t>oorbereidend </a:t>
            </a:r>
            <a:r>
              <a:rPr lang="nl-NL" altLang="nl-NL" sz="1800" b="1" u="sng" dirty="0">
                <a:solidFill>
                  <a:schemeClr val="bg1">
                    <a:lumMod val="50000"/>
                  </a:schemeClr>
                </a:solidFill>
                <a:latin typeface="+mn-lt"/>
              </a:rPr>
              <a:t>M</a:t>
            </a:r>
            <a:r>
              <a:rPr lang="nl-NL" altLang="nl-NL" sz="1800" dirty="0">
                <a:solidFill>
                  <a:schemeClr val="bg1">
                    <a:lumMod val="50000"/>
                  </a:schemeClr>
                </a:solidFill>
                <a:latin typeface="+mn-lt"/>
              </a:rPr>
              <a:t>iddelbaar </a:t>
            </a:r>
            <a:r>
              <a:rPr lang="nl-NL" altLang="nl-NL" sz="1800" b="1" u="sng" dirty="0" err="1">
                <a:solidFill>
                  <a:schemeClr val="bg1">
                    <a:lumMod val="50000"/>
                  </a:schemeClr>
                </a:solidFill>
                <a:latin typeface="+mn-lt"/>
              </a:rPr>
              <a:t>B</a:t>
            </a:r>
            <a:r>
              <a:rPr lang="nl-NL" altLang="nl-NL" sz="1800" dirty="0" err="1">
                <a:solidFill>
                  <a:schemeClr val="bg1">
                    <a:lumMod val="50000"/>
                  </a:schemeClr>
                </a:solidFill>
                <a:latin typeface="+mn-lt"/>
              </a:rPr>
              <a:t>eroeps-</a:t>
            </a:r>
            <a:r>
              <a:rPr lang="nl-NL" altLang="nl-NL" sz="1800" b="1" u="sng" dirty="0" err="1">
                <a:solidFill>
                  <a:schemeClr val="bg1">
                    <a:lumMod val="50000"/>
                  </a:schemeClr>
                </a:solidFill>
                <a:latin typeface="+mn-lt"/>
              </a:rPr>
              <a:t>O</a:t>
            </a:r>
            <a:r>
              <a:rPr lang="nl-NL" altLang="nl-NL" sz="1800" dirty="0" err="1">
                <a:solidFill>
                  <a:schemeClr val="bg1">
                    <a:lumMod val="50000"/>
                  </a:schemeClr>
                </a:solidFill>
                <a:latin typeface="+mn-lt"/>
              </a:rPr>
              <a:t>nderwijs</a:t>
            </a:r>
            <a:r>
              <a:rPr lang="nl-NL" altLang="nl-NL" sz="1800" dirty="0">
                <a:solidFill>
                  <a:schemeClr val="bg1">
                    <a:lumMod val="50000"/>
                  </a:schemeClr>
                </a:solidFill>
                <a:latin typeface="+mn-lt"/>
              </a:rPr>
              <a:t>)</a:t>
            </a:r>
          </a:p>
        </p:txBody>
      </p:sp>
      <p:grpSp>
        <p:nvGrpSpPr>
          <p:cNvPr id="9" name="Group 3">
            <a:extLst>
              <a:ext uri="{FF2B5EF4-FFF2-40B4-BE49-F238E27FC236}">
                <a16:creationId xmlns:a16="http://schemas.microsoft.com/office/drawing/2014/main" id="{D9196AB0-869E-2614-0449-CAD5DD34A747}"/>
              </a:ext>
            </a:extLst>
          </p:cNvPr>
          <p:cNvGrpSpPr>
            <a:grpSpLocks/>
          </p:cNvGrpSpPr>
          <p:nvPr/>
        </p:nvGrpSpPr>
        <p:grpSpPr bwMode="auto">
          <a:xfrm>
            <a:off x="467544" y="602818"/>
            <a:ext cx="2971800" cy="5943600"/>
            <a:chOff x="240" y="144"/>
            <a:chExt cx="1872" cy="3744"/>
          </a:xfrm>
        </p:grpSpPr>
        <p:sp>
          <p:nvSpPr>
            <p:cNvPr id="10" name="Text Box 4">
              <a:extLst>
                <a:ext uri="{FF2B5EF4-FFF2-40B4-BE49-F238E27FC236}">
                  <a16:creationId xmlns:a16="http://schemas.microsoft.com/office/drawing/2014/main" id="{03D34BE6-4743-F994-CE78-91CB2C5DDE1C}"/>
                </a:ext>
              </a:extLst>
            </p:cNvPr>
            <p:cNvSpPr txBox="1">
              <a:spLocks noChangeArrowheads="1"/>
            </p:cNvSpPr>
            <p:nvPr/>
          </p:nvSpPr>
          <p:spPr bwMode="auto">
            <a:xfrm>
              <a:off x="408" y="336"/>
              <a:ext cx="1464"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b="1" dirty="0">
                  <a:solidFill>
                    <a:schemeClr val="accent5">
                      <a:lumMod val="75000"/>
                    </a:schemeClr>
                  </a:solidFill>
                  <a:latin typeface="+mn-lt"/>
                </a:rPr>
                <a:t>MBO</a:t>
              </a:r>
            </a:p>
            <a:p>
              <a:pPr eaLnBrk="1" hangingPunct="1">
                <a:spcBef>
                  <a:spcPct val="50000"/>
                </a:spcBef>
                <a:buFontTx/>
                <a:buNone/>
              </a:pPr>
              <a:r>
                <a:rPr lang="en-US" altLang="nl-NL" sz="2400" b="1" dirty="0" err="1">
                  <a:solidFill>
                    <a:schemeClr val="accent5">
                      <a:lumMod val="75000"/>
                    </a:schemeClr>
                  </a:solidFill>
                  <a:latin typeface="+mn-lt"/>
                </a:rPr>
                <a:t>Niveau</a:t>
              </a:r>
              <a:r>
                <a:rPr lang="en-US" altLang="nl-NL" sz="2400" b="1" dirty="0">
                  <a:solidFill>
                    <a:schemeClr val="accent5">
                      <a:lumMod val="75000"/>
                    </a:schemeClr>
                  </a:solidFill>
                  <a:latin typeface="+mn-lt"/>
                </a:rPr>
                <a:t> 4</a:t>
              </a:r>
            </a:p>
            <a:p>
              <a:pPr eaLnBrk="1" hangingPunct="1">
                <a:spcBef>
                  <a:spcPct val="50000"/>
                </a:spcBef>
                <a:buFontTx/>
                <a:buNone/>
              </a:pPr>
              <a:r>
                <a:rPr lang="en-US" altLang="nl-NL" sz="2400" b="1" dirty="0">
                  <a:solidFill>
                    <a:schemeClr val="accent5">
                      <a:lumMod val="75000"/>
                    </a:schemeClr>
                  </a:solidFill>
                  <a:latin typeface="+mn-lt"/>
                </a:rPr>
                <a:t>HAVO</a:t>
              </a:r>
              <a:endParaRPr lang="nl-NL" altLang="nl-NL" sz="2400" dirty="0">
                <a:solidFill>
                  <a:schemeClr val="accent5">
                    <a:lumMod val="75000"/>
                  </a:schemeClr>
                </a:solidFill>
                <a:latin typeface="+mn-lt"/>
              </a:endParaRPr>
            </a:p>
          </p:txBody>
        </p:sp>
        <p:sp>
          <p:nvSpPr>
            <p:cNvPr id="11" name="Rectangle 5">
              <a:extLst>
                <a:ext uri="{FF2B5EF4-FFF2-40B4-BE49-F238E27FC236}">
                  <a16:creationId xmlns:a16="http://schemas.microsoft.com/office/drawing/2014/main" id="{69B2C16A-25B6-4484-05D6-7A4E63C42A19}"/>
                </a:ext>
              </a:extLst>
            </p:cNvPr>
            <p:cNvSpPr>
              <a:spLocks noChangeArrowheads="1"/>
            </p:cNvSpPr>
            <p:nvPr/>
          </p:nvSpPr>
          <p:spPr bwMode="auto">
            <a:xfrm>
              <a:off x="240" y="144"/>
              <a:ext cx="1852" cy="131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grpSp>
          <p:nvGrpSpPr>
            <p:cNvPr id="12" name="Group 6">
              <a:extLst>
                <a:ext uri="{FF2B5EF4-FFF2-40B4-BE49-F238E27FC236}">
                  <a16:creationId xmlns:a16="http://schemas.microsoft.com/office/drawing/2014/main" id="{2A0185E2-6997-0D9E-58FB-64F10062BF74}"/>
                </a:ext>
              </a:extLst>
            </p:cNvPr>
            <p:cNvGrpSpPr>
              <a:grpSpLocks/>
            </p:cNvGrpSpPr>
            <p:nvPr/>
          </p:nvGrpSpPr>
          <p:grpSpPr bwMode="auto">
            <a:xfrm>
              <a:off x="240" y="2064"/>
              <a:ext cx="1872" cy="1824"/>
              <a:chOff x="240" y="2064"/>
              <a:chExt cx="1872" cy="1824"/>
            </a:xfrm>
          </p:grpSpPr>
          <p:grpSp>
            <p:nvGrpSpPr>
              <p:cNvPr id="13" name="Group 7">
                <a:extLst>
                  <a:ext uri="{FF2B5EF4-FFF2-40B4-BE49-F238E27FC236}">
                    <a16:creationId xmlns:a16="http://schemas.microsoft.com/office/drawing/2014/main" id="{844BA1C4-24C0-1BB7-F6D3-EC3742E2EC03}"/>
                  </a:ext>
                </a:extLst>
              </p:cNvPr>
              <p:cNvGrpSpPr>
                <a:grpSpLocks/>
              </p:cNvGrpSpPr>
              <p:nvPr/>
            </p:nvGrpSpPr>
            <p:grpSpPr bwMode="auto">
              <a:xfrm>
                <a:off x="240" y="2064"/>
                <a:ext cx="1872" cy="1824"/>
                <a:chOff x="240" y="2064"/>
                <a:chExt cx="1872" cy="1824"/>
              </a:xfrm>
            </p:grpSpPr>
            <p:sp>
              <p:nvSpPr>
                <p:cNvPr id="16" name="Rectangle 8">
                  <a:extLst>
                    <a:ext uri="{FF2B5EF4-FFF2-40B4-BE49-F238E27FC236}">
                      <a16:creationId xmlns:a16="http://schemas.microsoft.com/office/drawing/2014/main" id="{90F75A1C-E4C0-A1BF-ECBC-49C2E37CC445}"/>
                    </a:ext>
                  </a:extLst>
                </p:cNvPr>
                <p:cNvSpPr>
                  <a:spLocks noChangeArrowheads="1"/>
                </p:cNvSpPr>
                <p:nvPr/>
              </p:nvSpPr>
              <p:spPr bwMode="auto">
                <a:xfrm>
                  <a:off x="240" y="2976"/>
                  <a:ext cx="1872" cy="9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7" name="Rectangle 9">
                  <a:extLst>
                    <a:ext uri="{FF2B5EF4-FFF2-40B4-BE49-F238E27FC236}">
                      <a16:creationId xmlns:a16="http://schemas.microsoft.com/office/drawing/2014/main" id="{A4B74424-128F-AC6D-9372-FF849BF4EF33}"/>
                    </a:ext>
                  </a:extLst>
                </p:cNvPr>
                <p:cNvSpPr>
                  <a:spLocks noChangeArrowheads="1"/>
                </p:cNvSpPr>
                <p:nvPr/>
              </p:nvSpPr>
              <p:spPr bwMode="auto">
                <a:xfrm>
                  <a:off x="240" y="2064"/>
                  <a:ext cx="1872" cy="43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18" name="Text Box 10">
                  <a:extLst>
                    <a:ext uri="{FF2B5EF4-FFF2-40B4-BE49-F238E27FC236}">
                      <a16:creationId xmlns:a16="http://schemas.microsoft.com/office/drawing/2014/main" id="{B6556E69-76A0-924E-D588-65F8C4F01BB5}"/>
                    </a:ext>
                  </a:extLst>
                </p:cNvPr>
                <p:cNvSpPr txBox="1">
                  <a:spLocks noChangeArrowheads="1"/>
                </p:cNvSpPr>
                <p:nvPr/>
              </p:nvSpPr>
              <p:spPr bwMode="auto">
                <a:xfrm>
                  <a:off x="528" y="3264"/>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dirty="0" err="1">
                      <a:solidFill>
                        <a:schemeClr val="accent2"/>
                      </a:solidFill>
                      <a:latin typeface="+mn-lt"/>
                    </a:rPr>
                    <a:t>Onderbouw</a:t>
                  </a:r>
                  <a:endParaRPr lang="nl-NL" altLang="nl-NL" sz="2400" dirty="0">
                    <a:solidFill>
                      <a:schemeClr val="accent2"/>
                    </a:solidFill>
                    <a:latin typeface="+mn-lt"/>
                  </a:endParaRPr>
                </a:p>
              </p:txBody>
            </p:sp>
            <p:sp>
              <p:nvSpPr>
                <p:cNvPr id="19" name="Text Box 11">
                  <a:extLst>
                    <a:ext uri="{FF2B5EF4-FFF2-40B4-BE49-F238E27FC236}">
                      <a16:creationId xmlns:a16="http://schemas.microsoft.com/office/drawing/2014/main" id="{55BA112B-ABC7-5B44-A6BE-64CEAD4C1AB2}"/>
                    </a:ext>
                  </a:extLst>
                </p:cNvPr>
                <p:cNvSpPr txBox="1">
                  <a:spLocks noChangeArrowheads="1"/>
                </p:cNvSpPr>
                <p:nvPr/>
              </p:nvSpPr>
              <p:spPr bwMode="auto">
                <a:xfrm>
                  <a:off x="336" y="307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2</a:t>
                  </a:r>
                  <a:endParaRPr lang="nl-NL" altLang="nl-NL" sz="2400">
                    <a:latin typeface="+mn-lt"/>
                  </a:endParaRPr>
                </a:p>
              </p:txBody>
            </p:sp>
            <p:sp>
              <p:nvSpPr>
                <p:cNvPr id="20" name="Text Box 12">
                  <a:extLst>
                    <a:ext uri="{FF2B5EF4-FFF2-40B4-BE49-F238E27FC236}">
                      <a16:creationId xmlns:a16="http://schemas.microsoft.com/office/drawing/2014/main" id="{61A968D0-0CFF-157C-D3A5-6F33AB7EA4B4}"/>
                    </a:ext>
                  </a:extLst>
                </p:cNvPr>
                <p:cNvSpPr txBox="1">
                  <a:spLocks noChangeArrowheads="1"/>
                </p:cNvSpPr>
                <p:nvPr/>
              </p:nvSpPr>
              <p:spPr bwMode="auto">
                <a:xfrm>
                  <a:off x="336" y="355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a:latin typeface="+mn-lt"/>
                    </a:rPr>
                    <a:t>1</a:t>
                  </a:r>
                  <a:endParaRPr lang="nl-NL" altLang="nl-NL" sz="2400">
                    <a:latin typeface="+mn-lt"/>
                  </a:endParaRPr>
                </a:p>
              </p:txBody>
            </p:sp>
            <p:sp>
              <p:nvSpPr>
                <p:cNvPr id="21" name="Text Box 13">
                  <a:extLst>
                    <a:ext uri="{FF2B5EF4-FFF2-40B4-BE49-F238E27FC236}">
                      <a16:creationId xmlns:a16="http://schemas.microsoft.com/office/drawing/2014/main" id="{E2701993-B55A-B396-83FE-FA484175C80C}"/>
                    </a:ext>
                  </a:extLst>
                </p:cNvPr>
                <p:cNvSpPr txBox="1">
                  <a:spLocks noChangeArrowheads="1"/>
                </p:cNvSpPr>
                <p:nvPr/>
              </p:nvSpPr>
              <p:spPr bwMode="auto">
                <a:xfrm>
                  <a:off x="576" y="2160"/>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dirty="0" err="1">
                      <a:solidFill>
                        <a:schemeClr val="accent2"/>
                      </a:solidFill>
                      <a:latin typeface="+mn-lt"/>
                    </a:rPr>
                    <a:t>Bovenbouw</a:t>
                  </a:r>
                  <a:endParaRPr lang="nl-NL" altLang="nl-NL" sz="2400" dirty="0">
                    <a:solidFill>
                      <a:schemeClr val="accent2"/>
                    </a:solidFill>
                    <a:latin typeface="+mn-lt"/>
                  </a:endParaRPr>
                </a:p>
              </p:txBody>
            </p:sp>
            <p:sp>
              <p:nvSpPr>
                <p:cNvPr id="22" name="Text Box 14">
                  <a:extLst>
                    <a:ext uri="{FF2B5EF4-FFF2-40B4-BE49-F238E27FC236}">
                      <a16:creationId xmlns:a16="http://schemas.microsoft.com/office/drawing/2014/main" id="{A3FF28FD-DC32-BECD-AEDC-2C47CC65D25B}"/>
                    </a:ext>
                  </a:extLst>
                </p:cNvPr>
                <p:cNvSpPr txBox="1">
                  <a:spLocks noChangeArrowheads="1"/>
                </p:cNvSpPr>
                <p:nvPr/>
              </p:nvSpPr>
              <p:spPr bwMode="auto">
                <a:xfrm>
                  <a:off x="336" y="216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dirty="0">
                      <a:latin typeface="+mn-lt"/>
                    </a:rPr>
                    <a:t>4</a:t>
                  </a:r>
                  <a:endParaRPr lang="nl-NL" altLang="nl-NL" sz="2400" dirty="0">
                    <a:latin typeface="+mn-lt"/>
                  </a:endParaRPr>
                </a:p>
              </p:txBody>
            </p:sp>
            <p:sp>
              <p:nvSpPr>
                <p:cNvPr id="23" name="Rectangle 15">
                  <a:extLst>
                    <a:ext uri="{FF2B5EF4-FFF2-40B4-BE49-F238E27FC236}">
                      <a16:creationId xmlns:a16="http://schemas.microsoft.com/office/drawing/2014/main" id="{C8A8D196-FFB0-AF94-D89D-77C2005447CE}"/>
                    </a:ext>
                  </a:extLst>
                </p:cNvPr>
                <p:cNvSpPr>
                  <a:spLocks noChangeArrowheads="1"/>
                </p:cNvSpPr>
                <p:nvPr/>
              </p:nvSpPr>
              <p:spPr bwMode="auto">
                <a:xfrm>
                  <a:off x="240" y="2496"/>
                  <a:ext cx="1872" cy="480"/>
                </a:xfrm>
                <a:prstGeom prst="rect">
                  <a:avLst/>
                </a:prstGeom>
                <a:gradFill rotWithShape="0">
                  <a:gsLst>
                    <a:gs pos="0">
                      <a:srgbClr val="FF6600"/>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400">
                    <a:latin typeface="+mn-lt"/>
                  </a:endParaRPr>
                </a:p>
              </p:txBody>
            </p:sp>
            <p:sp>
              <p:nvSpPr>
                <p:cNvPr id="24" name="Text Box 16">
                  <a:extLst>
                    <a:ext uri="{FF2B5EF4-FFF2-40B4-BE49-F238E27FC236}">
                      <a16:creationId xmlns:a16="http://schemas.microsoft.com/office/drawing/2014/main" id="{342ECD38-2528-A684-5A3E-F4E88C5B2CA8}"/>
                    </a:ext>
                  </a:extLst>
                </p:cNvPr>
                <p:cNvSpPr txBox="1">
                  <a:spLocks noChangeArrowheads="1"/>
                </p:cNvSpPr>
                <p:nvPr/>
              </p:nvSpPr>
              <p:spPr bwMode="auto">
                <a:xfrm>
                  <a:off x="336" y="259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nl-NL" sz="2400" dirty="0">
                      <a:latin typeface="+mn-lt"/>
                    </a:rPr>
                    <a:t>3</a:t>
                  </a:r>
                  <a:endParaRPr lang="nl-NL" altLang="nl-NL" sz="2400" dirty="0">
                    <a:latin typeface="+mn-lt"/>
                  </a:endParaRPr>
                </a:p>
              </p:txBody>
            </p:sp>
          </p:grpSp>
          <p:sp>
            <p:nvSpPr>
              <p:cNvPr id="14" name="Line 17">
                <a:extLst>
                  <a:ext uri="{FF2B5EF4-FFF2-40B4-BE49-F238E27FC236}">
                    <a16:creationId xmlns:a16="http://schemas.microsoft.com/office/drawing/2014/main" id="{C4650602-6842-44C9-A3C1-38CDE5EE9A6A}"/>
                  </a:ext>
                </a:extLst>
              </p:cNvPr>
              <p:cNvSpPr>
                <a:spLocks noChangeShapeType="1"/>
              </p:cNvSpPr>
              <p:nvPr/>
            </p:nvSpPr>
            <p:spPr bwMode="auto">
              <a:xfrm>
                <a:off x="240" y="340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 name="Line 18">
                <a:extLst>
                  <a:ext uri="{FF2B5EF4-FFF2-40B4-BE49-F238E27FC236}">
                    <a16:creationId xmlns:a16="http://schemas.microsoft.com/office/drawing/2014/main" id="{66AF075C-54A7-1A7E-8241-14E94751F638}"/>
                  </a:ext>
                </a:extLst>
              </p:cNvPr>
              <p:cNvSpPr>
                <a:spLocks noChangeShapeType="1"/>
              </p:cNvSpPr>
              <p:nvPr/>
            </p:nvSpPr>
            <p:spPr bwMode="auto">
              <a:xfrm>
                <a:off x="1728" y="34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spTree>
    <p:extLst>
      <p:ext uri="{BB962C8B-B14F-4D97-AF65-F5344CB8AC3E}">
        <p14:creationId xmlns:p14="http://schemas.microsoft.com/office/powerpoint/2010/main" val="340130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773CB4E-6DDF-4A8B-93F6-C6DA0F399A6B}"/>
              </a:ext>
            </a:extLst>
          </p:cNvPr>
          <p:cNvSpPr>
            <a:spLocks noGrp="1" noChangeArrowheads="1"/>
          </p:cNvSpPr>
          <p:nvPr>
            <p:ph type="title"/>
          </p:nvPr>
        </p:nvSpPr>
        <p:spPr>
          <a:xfrm>
            <a:off x="971600" y="404664"/>
            <a:ext cx="7772400" cy="1143000"/>
          </a:xfrm>
        </p:spPr>
        <p:txBody>
          <a:bodyPr/>
          <a:lstStyle/>
          <a:p>
            <a:r>
              <a:rPr lang="nl-NL" altLang="nl-NL" sz="3200" b="1" dirty="0">
                <a:latin typeface="+mn-lt"/>
              </a:rPr>
              <a:t>Profielen in het VMBO</a:t>
            </a:r>
          </a:p>
        </p:txBody>
      </p:sp>
      <p:sp>
        <p:nvSpPr>
          <p:cNvPr id="40963" name="Rectangle 3">
            <a:extLst>
              <a:ext uri="{FF2B5EF4-FFF2-40B4-BE49-F238E27FC236}">
                <a16:creationId xmlns:a16="http://schemas.microsoft.com/office/drawing/2014/main" id="{8F3E4715-C0AB-4F9D-A9E3-C9D0BD912E85}"/>
              </a:ext>
            </a:extLst>
          </p:cNvPr>
          <p:cNvSpPr>
            <a:spLocks noGrp="1" noChangeArrowheads="1"/>
          </p:cNvSpPr>
          <p:nvPr>
            <p:ph idx="1"/>
          </p:nvPr>
        </p:nvSpPr>
        <p:spPr>
          <a:xfrm>
            <a:off x="684213" y="1412875"/>
            <a:ext cx="7772400" cy="4114800"/>
          </a:xfrm>
        </p:spPr>
        <p:txBody>
          <a:bodyPr/>
          <a:lstStyle/>
          <a:p>
            <a:pPr lvl="1"/>
            <a:r>
              <a:rPr lang="nl-NL" altLang="nl-NL" sz="2400" dirty="0"/>
              <a:t>Economie en ondernemen</a:t>
            </a:r>
          </a:p>
          <a:p>
            <a:pPr lvl="1"/>
            <a:r>
              <a:rPr lang="nl-NL" altLang="nl-NL" sz="2400" dirty="0"/>
              <a:t>Horeca, bakkerij en recreatie </a:t>
            </a:r>
          </a:p>
          <a:p>
            <a:pPr lvl="1"/>
            <a:r>
              <a:rPr lang="nl-NL" altLang="nl-NL" sz="2400" dirty="0"/>
              <a:t>Bouwen, wonen en interieur </a:t>
            </a:r>
          </a:p>
          <a:p>
            <a:pPr lvl="1"/>
            <a:r>
              <a:rPr lang="nl-NL" altLang="nl-NL" sz="2400" dirty="0"/>
              <a:t>Produceren, installeren en energie </a:t>
            </a:r>
          </a:p>
          <a:p>
            <a:pPr lvl="1"/>
            <a:r>
              <a:rPr lang="nl-NL" altLang="nl-NL" sz="2400" dirty="0"/>
              <a:t>Zorg en welzijn </a:t>
            </a:r>
          </a:p>
          <a:p>
            <a:pPr lvl="1"/>
            <a:r>
              <a:rPr lang="nl-NL" altLang="nl-NL" sz="2400" dirty="0"/>
              <a:t>Dienstverlening en producten</a:t>
            </a:r>
          </a:p>
          <a:p>
            <a:pPr lvl="1"/>
            <a:r>
              <a:rPr lang="nl-NL" altLang="nl-NL" sz="2400" dirty="0"/>
              <a:t>Groen</a:t>
            </a:r>
          </a:p>
          <a:p>
            <a:pPr lvl="1"/>
            <a:r>
              <a:rPr lang="nl-NL" altLang="nl-NL" sz="2400" dirty="0"/>
              <a:t>Techniek en Toepassing</a:t>
            </a:r>
          </a:p>
        </p:txBody>
      </p:sp>
    </p:spTree>
  </p:cSld>
  <p:clrMapOvr>
    <a:masterClrMapping/>
  </p:clrMapOvr>
</p:sld>
</file>

<file path=ppt/theme/theme1.xml><?xml version="1.0" encoding="utf-8"?>
<a:theme xmlns:a="http://schemas.openxmlformats.org/drawingml/2006/main" name="Kantoorthema">
  <a:themeElements>
    <a:clrScheme name="Aangepast 7">
      <a:dk1>
        <a:sysClr val="windowText" lastClr="000000"/>
      </a:dk1>
      <a:lt1>
        <a:sysClr val="window" lastClr="FFFFFF"/>
      </a:lt1>
      <a:dk2>
        <a:srgbClr val="44546A"/>
      </a:dk2>
      <a:lt2>
        <a:srgbClr val="E7E6E6"/>
      </a:lt2>
      <a:accent1>
        <a:srgbClr val="5B9BD5"/>
      </a:accent1>
      <a:accent2>
        <a:srgbClr val="000000"/>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1EE72A7B923148AC61C94F0A4416AB" ma:contentTypeVersion="0" ma:contentTypeDescription="Een nieuw document maken." ma:contentTypeScope="" ma:versionID="075dda81a4f01092e423fb8feaea1db3">
  <xsd:schema xmlns:xsd="http://www.w3.org/2001/XMLSchema" xmlns:xs="http://www.w3.org/2001/XMLSchema" xmlns:p="http://schemas.microsoft.com/office/2006/metadata/properties" targetNamespace="http://schemas.microsoft.com/office/2006/metadata/properties" ma:root="true" ma:fieldsID="b0b8e89b7327bd28fa0a4c5fa6d662d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464AB-3C02-487A-A30B-BC391AA7B436}">
  <ds:schemaRefs>
    <ds:schemaRef ds:uri="http://schemas.microsoft.com/sharepoint/v3/contenttype/forms"/>
  </ds:schemaRefs>
</ds:datastoreItem>
</file>

<file path=customXml/itemProps2.xml><?xml version="1.0" encoding="utf-8"?>
<ds:datastoreItem xmlns:ds="http://schemas.openxmlformats.org/officeDocument/2006/customXml" ds:itemID="{5E99F5E5-51E8-41B5-8D41-B3990EBCF563}">
  <ds:schemaRefs>
    <ds:schemaRef ds:uri="http://schemas.microsoft.com/office/2006/documentManagement/types"/>
    <ds:schemaRef ds:uri="a472baa0-9f29-43b8-b798-5609ad51e622"/>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terms/"/>
    <ds:schemaRef ds:uri="dba7ccb9-da6c-4d43-9c13-208c0160585c"/>
    <ds:schemaRef ds:uri="http://www.w3.org/XML/1998/namespace"/>
    <ds:schemaRef ds:uri="http://purl.org/dc/dcmitype/"/>
  </ds:schemaRefs>
</ds:datastoreItem>
</file>

<file path=customXml/itemProps3.xml><?xml version="1.0" encoding="utf-8"?>
<ds:datastoreItem xmlns:ds="http://schemas.openxmlformats.org/officeDocument/2006/customXml" ds:itemID="{904290F8-A4A7-405C-BBE2-7CFA328E9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4662</TotalTime>
  <Words>2504</Words>
  <Application>Microsoft Office PowerPoint</Application>
  <PresentationFormat>Diavoorstelling (4:3)</PresentationFormat>
  <Paragraphs>411</Paragraphs>
  <Slides>25</Slides>
  <Notes>19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25</vt:i4>
      </vt:variant>
    </vt:vector>
  </HeadingPairs>
  <TitlesOfParts>
    <vt:vector size="33" baseType="lpstr">
      <vt:lpstr>Arial</vt:lpstr>
      <vt:lpstr>Calibri</vt:lpstr>
      <vt:lpstr>Calibri Light</vt:lpstr>
      <vt:lpstr>Comic Sans MS</vt:lpstr>
      <vt:lpstr>Futura</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Profielen in het VMBO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Extra begeleiding in het voortgezet onderwijs</vt:lpstr>
      <vt:lpstr>PowerPoint-presentatie</vt:lpstr>
      <vt:lpstr>Schooladvies en schoolkeuze</vt:lpstr>
      <vt:lpstr>De verplichte eindtoets</vt:lpstr>
      <vt:lpstr>PowerPoint-presentatie</vt:lpstr>
      <vt:lpstr>PowerPoint-presentatie</vt:lpstr>
      <vt:lpstr>Digitale scholenmarkt 2023-2024</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Lodijke</dc:creator>
  <cp:lastModifiedBy>Secretariaat</cp:lastModifiedBy>
  <cp:revision>304</cp:revision>
  <cp:lastPrinted>2011-09-07T05:57:52Z</cp:lastPrinted>
  <dcterms:created xsi:type="dcterms:W3CDTF">2003-09-04T14:00:52Z</dcterms:created>
  <dcterms:modified xsi:type="dcterms:W3CDTF">2023-07-05T08:22:48Z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0x010100EB1EE72A7B923148AC61C94F0A4416AB</vt:lpwstr>
  </property>
</Properties>
</file>